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6E75E-01C8-4118-9040-8E7B881E00F6}" type="datetimeFigureOut">
              <a:rPr lang="th-TH" smtClean="0"/>
              <a:t>06/09/59</a:t>
            </a:fld>
            <a:endParaRPr lang="th-TH" dirty="0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2628C-7918-4E0B-B0DE-A10A4161B7E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60260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แทนวันที่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C8F7A9E-A44A-45D1-A736-BB6F72BBAA1E}" type="datetimeFigureOut">
              <a:rPr lang="th-TH" smtClean="0"/>
              <a:t>06/09/59</a:t>
            </a:fld>
            <a:endParaRPr lang="th-TH" dirty="0"/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สี่เหลี่ยมผืนผ้า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สี่เหลี่ยมผืนผ้า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ตัวเชื่อมต่อตรง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ตัวเชื่อมต่อตรง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สี่เหลี่ยมผืนผ้า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วงรี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วงรี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วงรี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68C60A7-1D44-411A-8926-FBDF6DDB1F6A}" type="slidenum">
              <a:rPr lang="th-TH" smtClean="0"/>
              <a:t>‹#›</a:t>
            </a:fld>
            <a:endParaRPr lang="th-TH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F7A9E-A44A-45D1-A736-BB6F72BBAA1E}" type="datetimeFigureOut">
              <a:rPr lang="th-TH" smtClean="0"/>
              <a:t>06/09/59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60A7-1D44-411A-8926-FBDF6DDB1F6A}" type="slidenum">
              <a:rPr lang="th-TH" smtClean="0"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F7A9E-A44A-45D1-A736-BB6F72BBAA1E}" type="datetimeFigureOut">
              <a:rPr lang="th-TH" smtClean="0"/>
              <a:t>06/09/59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60A7-1D44-411A-8926-FBDF6DDB1F6A}" type="slidenum">
              <a:rPr lang="th-TH" smtClean="0"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ตัวแทนเนื้อหา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C8F7A9E-A44A-45D1-A736-BB6F72BBAA1E}" type="datetimeFigureOut">
              <a:rPr lang="th-TH" smtClean="0"/>
              <a:t>06/09/59</a:t>
            </a:fld>
            <a:endParaRPr lang="th-TH" dirty="0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68C60A7-1D44-411A-8926-FBDF6DDB1F6A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10" name="ตัวแทนท้ายกระดา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C8F7A9E-A44A-45D1-A736-BB6F72BBAA1E}" type="datetimeFigureOut">
              <a:rPr lang="th-TH" smtClean="0"/>
              <a:t>06/09/59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9" name="สี่เหลี่ยมผืนผ้า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ตัวเชื่อมต่อตรง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ตัวเชื่อมต่อตรง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สี่เหลี่ยมผืนผ้า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วงรี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วงรี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วงรี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ตัวเชื่อมต่อตรง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68C60A7-1D44-411A-8926-FBDF6DDB1F6A}" type="slidenum">
              <a:rPr lang="th-TH" smtClean="0"/>
              <a:t>‹#›</a:t>
            </a:fld>
            <a:endParaRPr lang="th-TH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F7A9E-A44A-45D1-A736-BB6F72BBAA1E}" type="datetimeFigureOut">
              <a:rPr lang="th-TH" smtClean="0"/>
              <a:t>06/09/59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60A7-1D44-411A-8926-FBDF6DDB1F6A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F7A9E-A44A-45D1-A736-BB6F72BBAA1E}" type="datetimeFigureOut">
              <a:rPr lang="th-TH" smtClean="0"/>
              <a:t>06/09/59</a:t>
            </a:fld>
            <a:endParaRPr lang="th-TH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60A7-1D44-411A-8926-FBDF6DDB1F6A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แทนเนื้อหา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2" name="ตัวแทนข้อความ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แทนข้อความ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6" name="ตัวแทนวันที่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C8F7A9E-A44A-45D1-A736-BB6F72BBAA1E}" type="datetimeFigureOut">
              <a:rPr lang="th-TH" smtClean="0"/>
              <a:t>06/09/59</a:t>
            </a:fld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68C60A7-1D44-411A-8926-FBDF6DDB1F6A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F7A9E-A44A-45D1-A736-BB6F72BBAA1E}" type="datetimeFigureOut">
              <a:rPr lang="th-TH" smtClean="0"/>
              <a:t>06/09/59</a:t>
            </a:fld>
            <a:endParaRPr lang="th-TH" dirty="0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60A7-1D44-411A-8926-FBDF6DDB1F6A}" type="slidenum">
              <a:rPr lang="th-TH" smtClean="0"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วงรี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ตัวแทนเนื้อหา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1" name="ตัวแทนวันที่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C8F7A9E-A44A-45D1-A736-BB6F72BBAA1E}" type="datetimeFigureOut">
              <a:rPr lang="th-TH" smtClean="0"/>
              <a:t>06/09/59</a:t>
            </a:fld>
            <a:endParaRPr lang="th-TH" dirty="0"/>
          </a:p>
        </p:txBody>
      </p:sp>
      <p:sp>
        <p:nvSpPr>
          <p:cNvPr id="22" name="ตัวแทนหมายเลขภาพนิ่ง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68C60A7-1D44-411A-8926-FBDF6DDB1F6A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23" name="ตัวแทนท้ายกระดา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วงรี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h-TH" dirty="0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ตัวเชื่อมต่อตรง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ตัวเชื่อมต่อตรง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ตัวแทนวันที่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C8F7A9E-A44A-45D1-A736-BB6F72BBAA1E}" type="datetimeFigureOut">
              <a:rPr lang="th-TH" smtClean="0"/>
              <a:t>06/09/59</a:t>
            </a:fld>
            <a:endParaRPr lang="th-TH" dirty="0"/>
          </a:p>
        </p:txBody>
      </p:sp>
      <p:sp>
        <p:nvSpPr>
          <p:cNvPr id="18" name="ตัวแทนหมายเลขภาพนิ่ง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68C60A7-1D44-411A-8926-FBDF6DDB1F6A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21" name="ตัวแทนท้ายกระดา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ตัวแทนชื่อเรื่อง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C8F7A9E-A44A-45D1-A736-BB6F72BBAA1E}" type="datetimeFigureOut">
              <a:rPr lang="th-TH" smtClean="0"/>
              <a:t>06/09/59</a:t>
            </a:fld>
            <a:endParaRPr lang="th-TH" dirty="0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วงรี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68C60A7-1D44-411A-8926-FBDF6DDB1F6A}" type="slidenum">
              <a:rPr lang="th-TH" smtClean="0"/>
              <a:t>‹#›</a:t>
            </a:fld>
            <a:endParaRPr lang="th-T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835696" y="1988840"/>
            <a:ext cx="7036296" cy="936104"/>
          </a:xfrm>
        </p:spPr>
        <p:txBody>
          <a:bodyPr>
            <a:noAutofit/>
          </a:bodyPr>
          <a:lstStyle/>
          <a:p>
            <a:r>
              <a:rPr lang="th-TH" sz="4400" dirty="0" smtClean="0">
                <a:latin typeface="TH SarabunPSK" pitchFamily="34" charset="-34"/>
                <a:cs typeface="TH SarabunPSK" pitchFamily="34" charset="-34"/>
              </a:rPr>
              <a:t>รายงานการวิจัย</a:t>
            </a: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	ผล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การเจือนาโนซิงค์ออกไซด์ใน</a:t>
            </a: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เซรามิก บิสมัท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โซเดียมโพแทสเซียมไททาเนต  ต่อสมบัติทางกายภาพ สมบัติเชิงกล และสมบัติไดอิเล็กทริก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267744" y="3573016"/>
            <a:ext cx="6172200" cy="1371600"/>
          </a:xfrm>
        </p:spPr>
        <p:txBody>
          <a:bodyPr>
            <a:noAutofit/>
          </a:bodyPr>
          <a:lstStyle/>
          <a:p>
            <a:pPr algn="ctr"/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ผู้จัดทำ </a:t>
            </a:r>
          </a:p>
          <a:p>
            <a:pPr algn="ctr"/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ดารุณี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 อุทธะจักร์</a:t>
            </a:r>
          </a:p>
          <a:p>
            <a:pPr algn="ctr"/>
            <a:endParaRPr lang="th-TH" sz="3200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สาขาวิชาฟิสิกส์  คณะวิทยาศาสตร์และเทคโนโลยี  มหาวิทยาลัยราชภัฏเชียงใหม่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455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76672"/>
            <a:ext cx="806489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สมบัติเชิงกล</a:t>
            </a: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ค่าความแข็งแบบวิกเกอร์ส มีค่าเพิ่มขึ้นในปริมาณใกล้เคียงกัน มีค่าสูงสุดที่    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x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ร้อยละโดยปริมาตร อยู่ในช่วง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2.20 – 3.80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จิกะปาสคาล</a:t>
            </a: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ค่าความแข็งแบบคนูบ มีค่าเพิ่มขึ้นใน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ปริมาณใกล้เคียง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กัน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มีค่าสูงสุดที่ 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x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ร้อยละโดยปริมาตร อยู่ในช่วง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3.00 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–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4.70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จิกะ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ปาสคาล</a:t>
            </a:r>
          </a:p>
          <a:p>
            <a:pPr marL="457200" indent="-457200">
              <a:buFontTx/>
              <a:buChar char="-"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สมบัติทางไฟฟ้า</a:t>
            </a:r>
          </a:p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มีค่าไดอิเล็กทริกมากขึ้นโดยมีค่าสูงสุดที่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x 2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ร้อยล่ะโดยปริมาตร มีค่าเท่ากับ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10,400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ที่ความถี่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10 KHz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และมีค่าการสูญเสียไดอิเล็กทริกมากสุดที่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x 0.05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ร้อยละโดยปริมาตรที่ ค่า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0.04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ในช่วงความถีเดียวกัน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05065"/>
            <a:ext cx="3312368" cy="27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4005065"/>
            <a:ext cx="3282373" cy="27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สี่เหลี่ยมผืนผ้ามุมมน 6"/>
          <p:cNvSpPr/>
          <p:nvPr/>
        </p:nvSpPr>
        <p:spPr>
          <a:xfrm>
            <a:off x="8028384" y="163488"/>
            <a:ext cx="661990" cy="626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9</a:t>
            </a:r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9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จบการนำเสนอ</a:t>
            </a:r>
            <a:br>
              <a:rPr lang="th-TH" sz="48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ขอบคุณครับ</a:t>
            </a:r>
            <a:endParaRPr lang="th-TH" sz="4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AutoShape 2" descr="ผลการค้นหารูปภาพสำหรับ ขอบคุณ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4" descr="ผลการค้นหารูปภาพสำหรับ ขอบคุณ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6" descr="http://upic.me/i/ky/thank.jpg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4104" name="Picture 8" descr="ผลการค้นหารูปภาพสำหรับ ขอบคุณ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20888"/>
            <a:ext cx="4286250" cy="357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35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5184576" cy="936104"/>
          </a:xfrm>
        </p:spPr>
        <p:txBody>
          <a:bodyPr>
            <a:noAutofit/>
          </a:bodyPr>
          <a:lstStyle/>
          <a:p>
            <a:r>
              <a:rPr lang="th-TH" sz="4000" b="1" u="sng" dirty="0" smtClean="0">
                <a:latin typeface="TH SarabunPSK" pitchFamily="34" charset="-34"/>
                <a:cs typeface="TH SarabunPSK" pitchFamily="34" charset="-34"/>
              </a:rPr>
              <a:t>ทำการศึกษา วัสดุเพียโซอิเล็กทริก</a:t>
            </a:r>
            <a:endParaRPr lang="th-TH" sz="4000" b="1" u="sng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 descr="http://www.vcharkarn.com/uploads/108/1086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77380"/>
            <a:ext cx="3810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399231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ที่มา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:http://www.vcharkarn.com/varticle/38157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0952" y="1700808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อุปกรณ์อิเล็กทรอนิกส์</a:t>
            </a:r>
          </a:p>
          <a:p>
            <a:pPr marL="457200" indent="-457200">
              <a:buFontTx/>
              <a:buChar char="-"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เกิดโพลาไรเซซัน</a:t>
            </a:r>
          </a:p>
          <a:p>
            <a:pPr marL="457200" indent="-457200">
              <a:buFontTx/>
              <a:buChar char="-"/>
            </a:pP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8" name="Picture 4" descr="ผลการค้นหารูปภาพสำหรับ PZ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483" y="3777601"/>
            <a:ext cx="3610033" cy="24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91665" y="6221428"/>
            <a:ext cx="4129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ที่มา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:http://th.aliexpress.com/w/wholesale-pzt-piezoelectric.html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8109374" y="163488"/>
            <a:ext cx="581000" cy="626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4725144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เลดเซอร์โคเนียมไททาเนต (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PZT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457200" indent="-457200">
              <a:buFontTx/>
              <a:buChar char="-"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มีค่าเพียโซอิเล็กทริกได้ดี</a:t>
            </a:r>
          </a:p>
          <a:p>
            <a:pPr marL="457200" indent="-457200">
              <a:buFontTx/>
              <a:buChar char="-"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อันตรายต่อสุขภาพ</a:t>
            </a:r>
          </a:p>
          <a:p>
            <a:pPr marL="457200" indent="-457200">
              <a:buFontTx/>
              <a:buChar char="-"/>
            </a:pP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3055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8518" y="672092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มิสมัทโซเดียมโพแทสเซียมไททาเนต (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BNKT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457200" indent="-457200">
              <a:buFontTx/>
              <a:buChar char="-"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อยู่ในกลุ่ม สารแบเรียมไททาเนต (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BZT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457200" indent="-457200">
              <a:buFontTx/>
              <a:buChar char="-"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ค่าเพียโซอิเล็กท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ริกค่อนข้างดี</a:t>
            </a:r>
          </a:p>
          <a:p>
            <a:pPr marL="457200" indent="-457200">
              <a:buFontTx/>
              <a:buChar char="-"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ไร้สารตะกั่ว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8109374" y="163488"/>
            <a:ext cx="581000" cy="626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th-TH" dirty="0">
              <a:solidFill>
                <a:schemeClr val="tx1"/>
              </a:solidFill>
            </a:endParaRPr>
          </a:p>
        </p:txBody>
      </p:sp>
      <p:pic>
        <p:nvPicPr>
          <p:cNvPr id="1026" name="Picture 2" descr="Crystal structure of zinc ox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094" y="3413511"/>
            <a:ext cx="3041915" cy="22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haizincoxide.com/wp-content/uploads/2015/06/zinc-oxid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369" y="905610"/>
            <a:ext cx="2533005" cy="203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5677266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ที่มา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https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://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www.webelements.com/compounds/</a:t>
            </a:r>
          </a:p>
          <a:p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zinc/zinc_oxide.html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2971969"/>
            <a:ext cx="3179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ที่มา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: http://thaizincoxide.com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/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150" y="3745100"/>
            <a:ext cx="408132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ทำการเจือ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ZnO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ลงใน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BNKT</a:t>
            </a:r>
          </a:p>
          <a:p>
            <a:pPr marL="457200" indent="-457200">
              <a:buFontTx/>
              <a:buChar char="-"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ต้องการปรับปรุงให้ดีขึ้น</a:t>
            </a:r>
          </a:p>
          <a:p>
            <a:pPr marL="457200" indent="-457200">
              <a:buFontTx/>
              <a:buChar char="-"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นำเสนอผลการวิจัย</a:t>
            </a:r>
          </a:p>
          <a:p>
            <a:pPr marL="457200" indent="-457200">
              <a:buFontTx/>
              <a:buChar char="-"/>
            </a:pPr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Tx/>
              <a:buChar char="-"/>
            </a:pPr>
            <a:endParaRPr lang="en-US" sz="2400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9000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7467600" cy="1143000"/>
          </a:xfrm>
        </p:spPr>
        <p:txBody>
          <a:bodyPr>
            <a:normAutofit/>
          </a:bodyPr>
          <a:lstStyle/>
          <a:p>
            <a:r>
              <a:rPr lang="th-TH" sz="4000" b="1" u="sng" dirty="0" smtClean="0">
                <a:latin typeface="TH SarabunPSK" pitchFamily="34" charset="-34"/>
                <a:cs typeface="TH SarabunPSK" pitchFamily="34" charset="-34"/>
              </a:rPr>
              <a:t>วิธีทำการทดลอง</a:t>
            </a:r>
            <a:endParaRPr lang="th-TH" sz="4000" b="1" u="sng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344760" y="1052736"/>
            <a:ext cx="7467600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เตรียมผง บิสมัทโซเดียมโพแทสเซียมไททาเนต  เจือด้วย ซิงค์ออกไซด์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มิกซ์ออกไซด์ ตามสมการที่คำนวณ</a:t>
            </a:r>
          </a:p>
          <a:p>
            <a:pPr>
              <a:buFontTx/>
              <a:buChar char="-"/>
            </a:pPr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pPr>
              <a:buFontTx/>
              <a:buChar char="-"/>
            </a:pP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คำนวณตามปริมาณที่จะเจือเป็น ร้อยละโดยปริมาตร  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ชั่งสารตามที่คำนวณได้ แล้วนำมาบด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ball milling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0" indent="0">
              <a:buNone/>
            </a:pPr>
            <a:endParaRPr lang="th-TH" dirty="0" smtClean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64" y="1988840"/>
            <a:ext cx="6912768" cy="683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1" y="3797786"/>
            <a:ext cx="3051593" cy="2797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64" y="3903292"/>
            <a:ext cx="2940140" cy="258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สี่เหลี่ยมผืนผ้ามุมมน 6"/>
          <p:cNvSpPr/>
          <p:nvPr/>
        </p:nvSpPr>
        <p:spPr>
          <a:xfrm>
            <a:off x="8109374" y="163488"/>
            <a:ext cx="581000" cy="626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84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เนื้อหา 3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7467600" cy="48737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ทำให้แห้งบนเตาแผ่นให้ความร้อน จนเป็นผง  แล้วนำมาบดละเอียด ด้วยครกบดสาร</a:t>
            </a:r>
          </a:p>
          <a:p>
            <a:pPr>
              <a:buFontTx/>
              <a:buChar char="-"/>
            </a:pPr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pPr>
              <a:buFontTx/>
              <a:buChar char="-"/>
            </a:pP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FontTx/>
              <a:buChar char="-"/>
            </a:pPr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pPr>
              <a:buFontTx/>
              <a:buChar char="-"/>
            </a:pP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FontTx/>
              <a:buChar char="-"/>
            </a:pP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เผาแคลไซด์ 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850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องศาเซลเซียส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ชั่วโมง</a:t>
            </a:r>
          </a:p>
          <a:p>
            <a:pPr>
              <a:buFontTx/>
              <a:buChar char="-"/>
            </a:pP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4" name="Picture 2" descr="ผลการค้นหารูปภาพสำหรับ ครกบดสา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61340"/>
            <a:ext cx="3390900" cy="225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60032" y="1610509"/>
            <a:ext cx="2232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ที่มา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: http://www.rs-healthgroup.com/shop/rs-healthgroup/default.aspx?page=pdtdetail&amp;url=rs-healthgroup&amp;pdtid=000064&amp;lang=TH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6" name="Picture 4" descr="ผลการค้นหารูปภาพสำหรับ เตาเผาสาร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45202"/>
            <a:ext cx="2735138" cy="272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75656" y="5932019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ที่มา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:http://www.aliexpress.com/popular/laboratory-furna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ce.html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8109374" y="163488"/>
            <a:ext cx="581000" cy="626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47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นำผงที่ได้มาบดผสมกับ พอลิไวนิลแอลกอฮอล์ (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PVA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Tx/>
              <a:buChar char="-"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อัดเม็ดเซรามิก  เส้นผ่านศูนย์กลาง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10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มิลลิเมตร ความดัน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ตัน นาน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15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วินาที</a:t>
            </a:r>
          </a:p>
          <a:p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-    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เผา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ซินเทอร์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1,100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องศาเซลเซียส นาน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ชั่วโมง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098" name="Picture 2" descr="https://scontent.fbkk8-1.fna.fbcdn.net/v/t34.0-12/14269526_1056346027781245_257555414_n.jpg?oh=48b3f5ab8d69c65cdba3da62edf83bb6&amp;oe=57CFE9D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49980"/>
            <a:ext cx="2160240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content.fbkk8-1.fna.fbcdn.net/v/t34.0-12/14218447_1056347827781065_1140625730_n.jpg?oh=905fe94af83099655164d1bec6577c77&amp;oe=57CFC7D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21" y="2348880"/>
            <a:ext cx="2160241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ผลการค้นหารูปภาพสำหรับ เตาเผาสาร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49979"/>
            <a:ext cx="2735138" cy="287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5652120" y="5435273"/>
            <a:ext cx="2735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ที่มา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:http://www.aliexpress.com/popular/laboratory-furnace.html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8109374" y="163488"/>
            <a:ext cx="581000" cy="626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20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1520" y="-243408"/>
            <a:ext cx="7467600" cy="1143000"/>
          </a:xfrm>
        </p:spPr>
        <p:txBody>
          <a:bodyPr>
            <a:normAutofit/>
          </a:bodyPr>
          <a:lstStyle/>
          <a:p>
            <a:r>
              <a:rPr lang="th-TH" sz="4000" b="1" u="sng" dirty="0" smtClean="0">
                <a:latin typeface="TH SarabunPSK" pitchFamily="34" charset="-34"/>
                <a:cs typeface="TH SarabunPSK" pitchFamily="34" charset="-34"/>
              </a:rPr>
              <a:t>การนำไปตรวจสอบ</a:t>
            </a:r>
            <a:endParaRPr lang="th-TH" sz="4000" b="1" u="sng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980728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๐ กายภาพ 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- 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การหาค่าความหนาแน่นของเซรามิก</a:t>
            </a:r>
          </a:p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๐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ตรวจสอบองค์ประกอบทาง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เคมี (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XRD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๐ ตรวจสอบโครงสร้างจุลภาค (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SEM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หาขนาดของเกรน</a:t>
            </a: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122" name="Picture 2" descr="https://scontent.fbkk8-1.fna.fbcdn.net/v/t34.0-12/14249242_1056356087780239_1187678734_n.jpg?oh=f5bc5f74fbdb208b81f04577adcbf26d&amp;oe=57CFB3A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2213484" cy="295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content.fbkk8-1.fna.fbcdn.net/v/t34.0-12/14193749_1056356081113573_60994180_n.jpg?oh=426df13889ed466d61b6c296dfdd1d64&amp;oe=57CF69D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44" y="3022670"/>
            <a:ext cx="2304256" cy="295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content.fbkk8-1.fna.fbcdn.net/v/t34.0-12/14218140_1056356084446906_832457404_n.jpg?oh=a54ab7cc3c537fc280bc0f91e918253a&amp;oe=57CFC6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22670"/>
            <a:ext cx="2195482" cy="295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สี่เหลี่ยมผืนผ้ามุมมน 7"/>
          <p:cNvSpPr/>
          <p:nvPr/>
        </p:nvSpPr>
        <p:spPr>
          <a:xfrm>
            <a:off x="8079705" y="163488"/>
            <a:ext cx="581000" cy="626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26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7594" y="515438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๐ สมบัติเชิงกล  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วัดค่าความแข็งของเซรามิก หัววิกเกอร์ส และ หัวคนูบ</a:t>
            </a:r>
          </a:p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๐ ตรวจสอบสมบัติทางไฟฟ้า 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สมบัติไดอิเล็กทริก</a:t>
            </a:r>
          </a:p>
          <a:p>
            <a:endParaRPr lang="th-TH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94" y="2132856"/>
            <a:ext cx="3518342" cy="289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สารไดอิเล็กตริก Dielectr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71235"/>
            <a:ext cx="381000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8024" y="5282271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ที่มา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:http://www.supremelines.co.th/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สาระน่ารู้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.html?start=14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8109374" y="163488"/>
            <a:ext cx="581000" cy="626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7</a:t>
            </a:r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16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7467600" cy="1143000"/>
          </a:xfrm>
        </p:spPr>
        <p:txBody>
          <a:bodyPr>
            <a:normAutofit/>
          </a:bodyPr>
          <a:lstStyle/>
          <a:p>
            <a:r>
              <a:rPr lang="th-TH" sz="4000" b="1" u="sng" dirty="0" smtClean="0">
                <a:latin typeface="TH SarabunPSK" pitchFamily="34" charset="-34"/>
                <a:cs typeface="TH SarabunPSK" pitchFamily="34" charset="-34"/>
              </a:rPr>
              <a:t>ผลที่ได้จากการทำวิจัย</a:t>
            </a:r>
            <a:endParaRPr lang="th-TH" sz="4000" b="1" u="sng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268760"/>
            <a:ext cx="80648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การตรวจสอบการเลี้ยวเบนรังสีเอ็กซ์ (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XRD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	พีคมีการขยายตัวของหน่วยเซลล์ ทำให้โครงสร้างเกิดการเปลี่ยนรูปไป</a:t>
            </a:r>
          </a:p>
          <a:p>
            <a:pPr marL="457200" indent="-457200">
              <a:buFontTx/>
              <a:buChar char="-"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โครงสร้างจุลภาค</a:t>
            </a: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ขนาด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ของเกรนมีขนาดใหญ่ขึ้นตามปริมาณการเติม 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ZnO</a:t>
            </a:r>
          </a:p>
          <a:p>
            <a:pPr marL="457200" indent="-457200">
              <a:buFontTx/>
              <a:buChar char="-"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สมบัติทางกายภาพ</a:t>
            </a: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ค่าความหนาแน่นมีค่าเพิ่มมากขึ้นจากการเติม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 ZnO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มีค่ามากที่สุดที่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      x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0.05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และ น้อยที่สุดที่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x 3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ร้อยละโดยปริมาตร</a:t>
            </a:r>
          </a:p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153460"/>
            <a:ext cx="3673101" cy="2523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37533"/>
            <a:ext cx="3384376" cy="2523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สี่เหลี่ยมผืนผ้ามุมมน 6"/>
          <p:cNvSpPr/>
          <p:nvPr/>
        </p:nvSpPr>
        <p:spPr>
          <a:xfrm>
            <a:off x="8109374" y="163488"/>
            <a:ext cx="581000" cy="626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8</a:t>
            </a:r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62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ฉลียง">
  <a:themeElements>
    <a:clrScheme name="เฉลียง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เฉลียง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เฉลียง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217</TotalTime>
  <Words>348</Words>
  <Application>Microsoft Office PowerPoint</Application>
  <PresentationFormat>นำเสนอทางหน้าจอ (4:3)</PresentationFormat>
  <Paragraphs>77</Paragraphs>
  <Slides>11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11</vt:i4>
      </vt:variant>
    </vt:vector>
  </HeadingPairs>
  <TitlesOfParts>
    <vt:vector size="12" baseType="lpstr">
      <vt:lpstr>เฉลียง</vt:lpstr>
      <vt:lpstr>รายงานการวิจัย  ผลการเจือนาโนซิงค์ออกไซด์ในเซรามิก บิสมัทโซเดียมโพแทสเซียมไททาเนต  ต่อสมบัติทางกายภาพ สมบัติเชิงกล และสมบัติไดอิเล็กทริก</vt:lpstr>
      <vt:lpstr>ทำการศึกษา วัสดุเพียโซอิเล็กทริก</vt:lpstr>
      <vt:lpstr>งานนำเสนอ PowerPoint</vt:lpstr>
      <vt:lpstr>วิธีทำการทดลอง</vt:lpstr>
      <vt:lpstr>งานนำเสนอ PowerPoint</vt:lpstr>
      <vt:lpstr>งานนำเสนอ PowerPoint</vt:lpstr>
      <vt:lpstr>การนำไปตรวจสอบ</vt:lpstr>
      <vt:lpstr>งานนำเสนอ PowerPoint</vt:lpstr>
      <vt:lpstr>ผลที่ได้จากการทำวิจัย</vt:lpstr>
      <vt:lpstr>งานนำเสนอ PowerPoint</vt:lpstr>
      <vt:lpstr>จบการนำเสนอ ขอบคุณครับ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ผลการเจือนาโนซิงค์ออกไซด์ในเซรามิก บิสมัทโซเดียมโพแทสเซียมไททาเนต  ต่อสมบัติทางกายภาพ สมบัติเชิงกล และสมบัติไดอิเล็กทริก</dc:title>
  <dc:creator>acer</dc:creator>
  <cp:lastModifiedBy>acer</cp:lastModifiedBy>
  <cp:revision>31</cp:revision>
  <dcterms:created xsi:type="dcterms:W3CDTF">2016-09-05T09:52:10Z</dcterms:created>
  <dcterms:modified xsi:type="dcterms:W3CDTF">2016-09-06T09:56:35Z</dcterms:modified>
</cp:coreProperties>
</file>