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62FE8-DC2E-4D12-B8E7-7B004D36AC1C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F9ABEC01-631E-401C-AF2F-003CEB103C79}">
      <dgm:prSet phldrT="[ข้อความ]"/>
      <dgm:spPr/>
      <dgm:t>
        <a:bodyPr/>
        <a:lstStyle/>
        <a:p>
          <a:r>
            <a:rPr lang="th-TH" dirty="0" smtClean="0">
              <a:cs typeface="+mj-cs"/>
            </a:rPr>
            <a:t>เทียนไข</a:t>
          </a:r>
          <a:endParaRPr lang="th-TH" dirty="0">
            <a:cs typeface="+mj-cs"/>
          </a:endParaRPr>
        </a:p>
      </dgm:t>
    </dgm:pt>
    <dgm:pt modelId="{59C62FF7-B730-4EF6-B3F4-2E1E5135295A}" type="parTrans" cxnId="{C083B0F7-7496-4439-82DE-E770146B6192}">
      <dgm:prSet/>
      <dgm:spPr/>
      <dgm:t>
        <a:bodyPr/>
        <a:lstStyle/>
        <a:p>
          <a:endParaRPr lang="th-TH"/>
        </a:p>
      </dgm:t>
    </dgm:pt>
    <dgm:pt modelId="{6CE4B56B-C1E5-4D62-8F8E-968C99CB0788}" type="sibTrans" cxnId="{C083B0F7-7496-4439-82DE-E770146B6192}">
      <dgm:prSet/>
      <dgm:spPr/>
      <dgm:t>
        <a:bodyPr/>
        <a:lstStyle/>
        <a:p>
          <a:endParaRPr lang="th-TH"/>
        </a:p>
      </dgm:t>
    </dgm:pt>
    <dgm:pt modelId="{0A917F66-83E8-4C5B-8395-D9761AA999CF}">
      <dgm:prSet phldrT="[ข้อความ]"/>
      <dgm:spPr/>
      <dgm:t>
        <a:bodyPr/>
        <a:lstStyle/>
        <a:p>
          <a:r>
            <a:rPr lang="th-TH" dirty="0" smtClean="0">
              <a:cs typeface="+mj-cs"/>
            </a:rPr>
            <a:t>สบู่หรือสารสำหรับล้างมือ</a:t>
          </a:r>
          <a:endParaRPr lang="th-TH" dirty="0">
            <a:cs typeface="+mj-cs"/>
          </a:endParaRPr>
        </a:p>
      </dgm:t>
    </dgm:pt>
    <dgm:pt modelId="{CEF21FD0-A54C-4C84-BC57-A34D5B792652}" type="parTrans" cxnId="{EA610B50-23DB-4F33-8A7A-D2DEDECFF93D}">
      <dgm:prSet/>
      <dgm:spPr/>
      <dgm:t>
        <a:bodyPr/>
        <a:lstStyle/>
        <a:p>
          <a:endParaRPr lang="th-TH"/>
        </a:p>
      </dgm:t>
    </dgm:pt>
    <dgm:pt modelId="{458F8C9E-1F34-4962-90B2-3CFED6DC8F95}" type="sibTrans" cxnId="{EA610B50-23DB-4F33-8A7A-D2DEDECFF93D}">
      <dgm:prSet/>
      <dgm:spPr/>
      <dgm:t>
        <a:bodyPr/>
        <a:lstStyle/>
        <a:p>
          <a:endParaRPr lang="th-TH"/>
        </a:p>
      </dgm:t>
    </dgm:pt>
    <dgm:pt modelId="{FDCB337A-6AA7-4D3F-9919-66148A01E112}" type="pres">
      <dgm:prSet presAssocID="{B0162FE8-DC2E-4D12-B8E7-7B004D36AC1C}" presName="linearFlow" presStyleCnt="0">
        <dgm:presLayoutVars>
          <dgm:dir/>
          <dgm:resizeHandles val="exact"/>
        </dgm:presLayoutVars>
      </dgm:prSet>
      <dgm:spPr/>
    </dgm:pt>
    <dgm:pt modelId="{A508FF12-A4A2-496C-9609-6C04C8286E8F}" type="pres">
      <dgm:prSet presAssocID="{F9ABEC01-631E-401C-AF2F-003CEB103C79}" presName="composite" presStyleCnt="0"/>
      <dgm:spPr/>
    </dgm:pt>
    <dgm:pt modelId="{7EF504BA-F0AF-4764-8C17-3AD9FC148740}" type="pres">
      <dgm:prSet presAssocID="{F9ABEC01-631E-401C-AF2F-003CEB103C79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BED1858-1C9E-47C4-B978-9D5ACDCDAA39}" type="pres">
      <dgm:prSet presAssocID="{F9ABEC01-631E-401C-AF2F-003CEB103C79}" presName="txShp" presStyleLbl="node1" presStyleIdx="0" presStyleCnt="2">
        <dgm:presLayoutVars>
          <dgm:bulletEnabled val="1"/>
        </dgm:presLayoutVars>
      </dgm:prSet>
      <dgm:spPr/>
    </dgm:pt>
    <dgm:pt modelId="{E6B04F73-46A3-4122-BB9A-3B2F5DD11B92}" type="pres">
      <dgm:prSet presAssocID="{6CE4B56B-C1E5-4D62-8F8E-968C99CB0788}" presName="spacing" presStyleCnt="0"/>
      <dgm:spPr/>
    </dgm:pt>
    <dgm:pt modelId="{EA070EC8-7797-4FC2-A8ED-4ADB5FC2EBEF}" type="pres">
      <dgm:prSet presAssocID="{0A917F66-83E8-4C5B-8395-D9761AA999CF}" presName="composite" presStyleCnt="0"/>
      <dgm:spPr/>
    </dgm:pt>
    <dgm:pt modelId="{7C79BDFE-A22C-4882-A0CD-897E03178967}" type="pres">
      <dgm:prSet presAssocID="{0A917F66-83E8-4C5B-8395-D9761AA999CF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D18EDC4-67D0-4092-AB05-5CB98A231820}" type="pres">
      <dgm:prSet presAssocID="{0A917F66-83E8-4C5B-8395-D9761AA999CF}" presName="txShp" presStyleLbl="node1" presStyleIdx="1" presStyleCnt="2">
        <dgm:presLayoutVars>
          <dgm:bulletEnabled val="1"/>
        </dgm:presLayoutVars>
      </dgm:prSet>
      <dgm:spPr/>
    </dgm:pt>
  </dgm:ptLst>
  <dgm:cxnLst>
    <dgm:cxn modelId="{3C1D2067-0925-430B-B1AE-E91352A525F6}" type="presOf" srcId="{0A917F66-83E8-4C5B-8395-D9761AA999CF}" destId="{FD18EDC4-67D0-4092-AB05-5CB98A231820}" srcOrd="0" destOrd="0" presId="urn:microsoft.com/office/officeart/2005/8/layout/vList3"/>
    <dgm:cxn modelId="{C083B0F7-7496-4439-82DE-E770146B6192}" srcId="{B0162FE8-DC2E-4D12-B8E7-7B004D36AC1C}" destId="{F9ABEC01-631E-401C-AF2F-003CEB103C79}" srcOrd="0" destOrd="0" parTransId="{59C62FF7-B730-4EF6-B3F4-2E1E5135295A}" sibTransId="{6CE4B56B-C1E5-4D62-8F8E-968C99CB0788}"/>
    <dgm:cxn modelId="{88CBDC19-FE23-4F16-BC3F-28AFE83C228B}" type="presOf" srcId="{B0162FE8-DC2E-4D12-B8E7-7B004D36AC1C}" destId="{FDCB337A-6AA7-4D3F-9919-66148A01E112}" srcOrd="0" destOrd="0" presId="urn:microsoft.com/office/officeart/2005/8/layout/vList3"/>
    <dgm:cxn modelId="{EA610B50-23DB-4F33-8A7A-D2DEDECFF93D}" srcId="{B0162FE8-DC2E-4D12-B8E7-7B004D36AC1C}" destId="{0A917F66-83E8-4C5B-8395-D9761AA999CF}" srcOrd="1" destOrd="0" parTransId="{CEF21FD0-A54C-4C84-BC57-A34D5B792652}" sibTransId="{458F8C9E-1F34-4962-90B2-3CFED6DC8F95}"/>
    <dgm:cxn modelId="{D0556E5C-203A-458E-995F-2760E3898B83}" type="presOf" srcId="{F9ABEC01-631E-401C-AF2F-003CEB103C79}" destId="{CBED1858-1C9E-47C4-B978-9D5ACDCDAA39}" srcOrd="0" destOrd="0" presId="urn:microsoft.com/office/officeart/2005/8/layout/vList3"/>
    <dgm:cxn modelId="{B3EC7CF4-907D-454F-8D7F-2E152482BDCA}" type="presParOf" srcId="{FDCB337A-6AA7-4D3F-9919-66148A01E112}" destId="{A508FF12-A4A2-496C-9609-6C04C8286E8F}" srcOrd="0" destOrd="0" presId="urn:microsoft.com/office/officeart/2005/8/layout/vList3"/>
    <dgm:cxn modelId="{5D8DD0E6-3EC6-40DB-87A4-961105500370}" type="presParOf" srcId="{A508FF12-A4A2-496C-9609-6C04C8286E8F}" destId="{7EF504BA-F0AF-4764-8C17-3AD9FC148740}" srcOrd="0" destOrd="0" presId="urn:microsoft.com/office/officeart/2005/8/layout/vList3"/>
    <dgm:cxn modelId="{4E1DF8AB-9A12-46CC-80D3-BF0D0A02C957}" type="presParOf" srcId="{A508FF12-A4A2-496C-9609-6C04C8286E8F}" destId="{CBED1858-1C9E-47C4-B978-9D5ACDCDAA39}" srcOrd="1" destOrd="0" presId="urn:microsoft.com/office/officeart/2005/8/layout/vList3"/>
    <dgm:cxn modelId="{00399A38-CF4C-48DB-9AD4-3002168A484A}" type="presParOf" srcId="{FDCB337A-6AA7-4D3F-9919-66148A01E112}" destId="{E6B04F73-46A3-4122-BB9A-3B2F5DD11B92}" srcOrd="1" destOrd="0" presId="urn:microsoft.com/office/officeart/2005/8/layout/vList3"/>
    <dgm:cxn modelId="{6D051A6C-3D13-4BBF-8006-5473B557F396}" type="presParOf" srcId="{FDCB337A-6AA7-4D3F-9919-66148A01E112}" destId="{EA070EC8-7797-4FC2-A8ED-4ADB5FC2EBEF}" srcOrd="2" destOrd="0" presId="urn:microsoft.com/office/officeart/2005/8/layout/vList3"/>
    <dgm:cxn modelId="{5F0C54F7-D5F9-45C9-88CC-D076274FFAD5}" type="presParOf" srcId="{EA070EC8-7797-4FC2-A8ED-4ADB5FC2EBEF}" destId="{7C79BDFE-A22C-4882-A0CD-897E03178967}" srcOrd="0" destOrd="0" presId="urn:microsoft.com/office/officeart/2005/8/layout/vList3"/>
    <dgm:cxn modelId="{AD286FA4-53AD-4E76-888C-43810884DB6F}" type="presParOf" srcId="{EA070EC8-7797-4FC2-A8ED-4ADB5FC2EBEF}" destId="{FD18EDC4-67D0-4092-AB05-5CB98A23182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316E8-9116-4713-A695-FF64E253E6B2}" type="doc">
      <dgm:prSet loTypeId="urn:microsoft.com/office/officeart/2005/8/layout/p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h-TH"/>
        </a:p>
      </dgm:t>
    </dgm:pt>
    <dgm:pt modelId="{9F4C1CB8-16EA-45DE-961C-4E1B350F9D7B}">
      <dgm:prSet phldrT="[ข้อความ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0" dirty="0" smtClean="0">
              <a:cs typeface="+mj-cs"/>
            </a:rPr>
            <a:t>การผลิตเป็นเชื้อเพลิงอัดแท่ง</a:t>
          </a:r>
        </a:p>
        <a:p>
          <a:pPr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dirty="0"/>
        </a:p>
      </dgm:t>
    </dgm:pt>
    <dgm:pt modelId="{44109C6C-6A97-4972-887A-767EA75AA15D}" type="parTrans" cxnId="{AC40FE5B-33A4-488F-B7FB-2AC69E0B6BDE}">
      <dgm:prSet/>
      <dgm:spPr/>
      <dgm:t>
        <a:bodyPr/>
        <a:lstStyle/>
        <a:p>
          <a:endParaRPr lang="th-TH"/>
        </a:p>
      </dgm:t>
    </dgm:pt>
    <dgm:pt modelId="{1A5BBB35-8930-488A-BF5E-31D0C5DAEC81}" type="sibTrans" cxnId="{AC40FE5B-33A4-488F-B7FB-2AC69E0B6BDE}">
      <dgm:prSet/>
      <dgm:spPr/>
      <dgm:t>
        <a:bodyPr/>
        <a:lstStyle/>
        <a:p>
          <a:endParaRPr lang="th-TH"/>
        </a:p>
      </dgm:t>
    </dgm:pt>
    <dgm:pt modelId="{9D955449-81A4-485D-A712-F74366EDA6DE}">
      <dgm:prSet phldrT="[ข้อความ]" custT="1"/>
      <dgm:spPr/>
      <dgm:t>
        <a:bodyPr/>
        <a:lstStyle/>
        <a:p>
          <a:pPr lvl="0">
            <a:buFontTx/>
            <a:buNone/>
          </a:pPr>
          <a:r>
            <a:rPr lang="th-TH" sz="2800" dirty="0" smtClean="0">
              <a:cs typeface="+mj-cs"/>
            </a:rPr>
            <a:t>การแปรรูปเป็นน้ำมันเชื้อเพลิงสำหรับรถยนต์</a:t>
          </a:r>
        </a:p>
        <a:p>
          <a:endParaRPr lang="th-TH" sz="1200" dirty="0"/>
        </a:p>
      </dgm:t>
    </dgm:pt>
    <dgm:pt modelId="{81C5F5E2-A46F-46F7-B295-A63469E40C8D}" type="parTrans" cxnId="{336AA04A-A0FA-4BB8-A2E6-DC86191AB92B}">
      <dgm:prSet/>
      <dgm:spPr/>
      <dgm:t>
        <a:bodyPr/>
        <a:lstStyle/>
        <a:p>
          <a:endParaRPr lang="th-TH"/>
        </a:p>
      </dgm:t>
    </dgm:pt>
    <dgm:pt modelId="{3B6F5F5C-FF34-471A-866E-A16A8C9C1B23}" type="sibTrans" cxnId="{336AA04A-A0FA-4BB8-A2E6-DC86191AB92B}">
      <dgm:prSet/>
      <dgm:spPr/>
      <dgm:t>
        <a:bodyPr/>
        <a:lstStyle/>
        <a:p>
          <a:endParaRPr lang="th-TH"/>
        </a:p>
      </dgm:t>
    </dgm:pt>
    <dgm:pt modelId="{F4F343C7-9E0F-4A2F-ADC4-D9D8EB1686BF}">
      <dgm:prSet phldrT="[ข้อความ]" custT="1"/>
      <dgm:spPr/>
      <dgm:t>
        <a:bodyPr/>
        <a:lstStyle/>
        <a:p>
          <a:r>
            <a:rPr lang="th-TH" sz="2800" dirty="0" smtClean="0">
              <a:cs typeface="+mj-cs"/>
            </a:rPr>
            <a:t>การแปรรูปเป็นก๊าซชีวภาพ</a:t>
          </a:r>
          <a:endParaRPr lang="th-TH" sz="2800" dirty="0">
            <a:cs typeface="+mj-cs"/>
          </a:endParaRPr>
        </a:p>
      </dgm:t>
    </dgm:pt>
    <dgm:pt modelId="{6701BEDA-BAC3-47F2-8905-4F78621BE13A}" type="parTrans" cxnId="{8A1F2C6E-4EFD-488C-8ED0-74AA4D07609E}">
      <dgm:prSet/>
      <dgm:spPr/>
      <dgm:t>
        <a:bodyPr/>
        <a:lstStyle/>
        <a:p>
          <a:endParaRPr lang="th-TH"/>
        </a:p>
      </dgm:t>
    </dgm:pt>
    <dgm:pt modelId="{503D7922-0E2A-4E6F-8492-83A939971650}" type="sibTrans" cxnId="{8A1F2C6E-4EFD-488C-8ED0-74AA4D07609E}">
      <dgm:prSet/>
      <dgm:spPr/>
      <dgm:t>
        <a:bodyPr/>
        <a:lstStyle/>
        <a:p>
          <a:endParaRPr lang="th-TH"/>
        </a:p>
      </dgm:t>
    </dgm:pt>
    <dgm:pt modelId="{23D26CBB-99F2-4DC3-9F6C-80B36114D944}" type="pres">
      <dgm:prSet presAssocID="{1F8316E8-9116-4713-A695-FF64E253E6B2}" presName="Name0" presStyleCnt="0">
        <dgm:presLayoutVars>
          <dgm:dir/>
          <dgm:resizeHandles val="exact"/>
        </dgm:presLayoutVars>
      </dgm:prSet>
      <dgm:spPr/>
    </dgm:pt>
    <dgm:pt modelId="{D6B597C6-4EF1-46E5-9FE6-8A18D1285C2E}" type="pres">
      <dgm:prSet presAssocID="{1F8316E8-9116-4713-A695-FF64E253E6B2}" presName="bkgdShp" presStyleLbl="alignAccFollowNode1" presStyleIdx="0" presStyleCnt="1"/>
      <dgm:spPr/>
    </dgm:pt>
    <dgm:pt modelId="{D5636A94-2836-4D5A-98C1-0627E25785FD}" type="pres">
      <dgm:prSet presAssocID="{1F8316E8-9116-4713-A695-FF64E253E6B2}" presName="linComp" presStyleCnt="0"/>
      <dgm:spPr/>
    </dgm:pt>
    <dgm:pt modelId="{228B9BEE-893E-45C1-B0DD-A421CDDDEB4D}" type="pres">
      <dgm:prSet presAssocID="{9F4C1CB8-16EA-45DE-961C-4E1B350F9D7B}" presName="compNode" presStyleCnt="0"/>
      <dgm:spPr/>
    </dgm:pt>
    <dgm:pt modelId="{D673AAD1-0C0D-4B9B-924A-B56094C205E7}" type="pres">
      <dgm:prSet presAssocID="{9F4C1CB8-16EA-45DE-961C-4E1B350F9D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3C3422-0203-47D4-ABE7-C1B456773B07}" type="pres">
      <dgm:prSet presAssocID="{9F4C1CB8-16EA-45DE-961C-4E1B350F9D7B}" presName="invisiNode" presStyleLbl="node1" presStyleIdx="0" presStyleCnt="3"/>
      <dgm:spPr/>
    </dgm:pt>
    <dgm:pt modelId="{F2D96EA3-7436-4433-B3B3-037116D83D61}" type="pres">
      <dgm:prSet presAssocID="{9F4C1CB8-16EA-45DE-961C-4E1B350F9D7B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B3D0754-6991-436A-8F45-1399142EFA5E}" type="pres">
      <dgm:prSet presAssocID="{1A5BBB35-8930-488A-BF5E-31D0C5DAEC81}" presName="sibTrans" presStyleLbl="sibTrans2D1" presStyleIdx="0" presStyleCnt="0"/>
      <dgm:spPr/>
    </dgm:pt>
    <dgm:pt modelId="{74B3BAB7-2E0B-4A95-810F-853CDA51B21B}" type="pres">
      <dgm:prSet presAssocID="{9D955449-81A4-485D-A712-F74366EDA6DE}" presName="compNode" presStyleCnt="0"/>
      <dgm:spPr/>
    </dgm:pt>
    <dgm:pt modelId="{3125CB59-2E88-4CEA-8717-08C847E70DBF}" type="pres">
      <dgm:prSet presAssocID="{9D955449-81A4-485D-A712-F74366EDA6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9EB04B-A14D-427F-BE1E-AA29D16AE08F}" type="pres">
      <dgm:prSet presAssocID="{9D955449-81A4-485D-A712-F74366EDA6DE}" presName="invisiNode" presStyleLbl="node1" presStyleIdx="1" presStyleCnt="3"/>
      <dgm:spPr/>
    </dgm:pt>
    <dgm:pt modelId="{C4C8FFA1-DF65-4E5B-BC30-81D0B4D6A37A}" type="pres">
      <dgm:prSet presAssocID="{9D955449-81A4-485D-A712-F74366EDA6DE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9413D0A-8D20-471E-8D4F-86024A26D675}" type="pres">
      <dgm:prSet presAssocID="{3B6F5F5C-FF34-471A-866E-A16A8C9C1B23}" presName="sibTrans" presStyleLbl="sibTrans2D1" presStyleIdx="0" presStyleCnt="0"/>
      <dgm:spPr/>
    </dgm:pt>
    <dgm:pt modelId="{4CAB4E56-F1D1-4EAD-AA59-0A1EB9542665}" type="pres">
      <dgm:prSet presAssocID="{F4F343C7-9E0F-4A2F-ADC4-D9D8EB1686BF}" presName="compNode" presStyleCnt="0"/>
      <dgm:spPr/>
    </dgm:pt>
    <dgm:pt modelId="{516D66DB-6EC0-4346-A5B9-6402AA513147}" type="pres">
      <dgm:prSet presAssocID="{F4F343C7-9E0F-4A2F-ADC4-D9D8EB1686BF}" presName="node" presStyleLbl="node1" presStyleIdx="2" presStyleCnt="3">
        <dgm:presLayoutVars>
          <dgm:bulletEnabled val="1"/>
        </dgm:presLayoutVars>
      </dgm:prSet>
      <dgm:spPr/>
    </dgm:pt>
    <dgm:pt modelId="{4C3B5CF9-58C7-4EC5-964D-01D438754053}" type="pres">
      <dgm:prSet presAssocID="{F4F343C7-9E0F-4A2F-ADC4-D9D8EB1686BF}" presName="invisiNode" presStyleLbl="node1" presStyleIdx="2" presStyleCnt="3"/>
      <dgm:spPr/>
    </dgm:pt>
    <dgm:pt modelId="{0AAD06F0-D80E-4926-ADAA-2B3363F7BE90}" type="pres">
      <dgm:prSet presAssocID="{F4F343C7-9E0F-4A2F-ADC4-D9D8EB1686B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C435F72-2BBB-4603-9FEA-E5D0CAA691D7}" type="presOf" srcId="{F4F343C7-9E0F-4A2F-ADC4-D9D8EB1686BF}" destId="{516D66DB-6EC0-4346-A5B9-6402AA513147}" srcOrd="0" destOrd="0" presId="urn:microsoft.com/office/officeart/2005/8/layout/pList2"/>
    <dgm:cxn modelId="{8A1F2C6E-4EFD-488C-8ED0-74AA4D07609E}" srcId="{1F8316E8-9116-4713-A695-FF64E253E6B2}" destId="{F4F343C7-9E0F-4A2F-ADC4-D9D8EB1686BF}" srcOrd="2" destOrd="0" parTransId="{6701BEDA-BAC3-47F2-8905-4F78621BE13A}" sibTransId="{503D7922-0E2A-4E6F-8492-83A939971650}"/>
    <dgm:cxn modelId="{B6014C35-B5C3-4A65-9E28-6FDBD76B7451}" type="presOf" srcId="{9D955449-81A4-485D-A712-F74366EDA6DE}" destId="{3125CB59-2E88-4CEA-8717-08C847E70DBF}" srcOrd="0" destOrd="0" presId="urn:microsoft.com/office/officeart/2005/8/layout/pList2"/>
    <dgm:cxn modelId="{AC40FE5B-33A4-488F-B7FB-2AC69E0B6BDE}" srcId="{1F8316E8-9116-4713-A695-FF64E253E6B2}" destId="{9F4C1CB8-16EA-45DE-961C-4E1B350F9D7B}" srcOrd="0" destOrd="0" parTransId="{44109C6C-6A97-4972-887A-767EA75AA15D}" sibTransId="{1A5BBB35-8930-488A-BF5E-31D0C5DAEC81}"/>
    <dgm:cxn modelId="{E7B32123-21B9-473E-A103-8A0257241D38}" type="presOf" srcId="{3B6F5F5C-FF34-471A-866E-A16A8C9C1B23}" destId="{B9413D0A-8D20-471E-8D4F-86024A26D675}" srcOrd="0" destOrd="0" presId="urn:microsoft.com/office/officeart/2005/8/layout/pList2"/>
    <dgm:cxn modelId="{0B6EEFAD-C70E-4580-B1A8-D06A03936610}" type="presOf" srcId="{9F4C1CB8-16EA-45DE-961C-4E1B350F9D7B}" destId="{D673AAD1-0C0D-4B9B-924A-B56094C205E7}" srcOrd="0" destOrd="0" presId="urn:microsoft.com/office/officeart/2005/8/layout/pList2"/>
    <dgm:cxn modelId="{336AA04A-A0FA-4BB8-A2E6-DC86191AB92B}" srcId="{1F8316E8-9116-4713-A695-FF64E253E6B2}" destId="{9D955449-81A4-485D-A712-F74366EDA6DE}" srcOrd="1" destOrd="0" parTransId="{81C5F5E2-A46F-46F7-B295-A63469E40C8D}" sibTransId="{3B6F5F5C-FF34-471A-866E-A16A8C9C1B23}"/>
    <dgm:cxn modelId="{B3D82941-74EF-4340-ABFD-BFF71041F730}" type="presOf" srcId="{1A5BBB35-8930-488A-BF5E-31D0C5DAEC81}" destId="{EB3D0754-6991-436A-8F45-1399142EFA5E}" srcOrd="0" destOrd="0" presId="urn:microsoft.com/office/officeart/2005/8/layout/pList2"/>
    <dgm:cxn modelId="{1104796A-44B4-4354-B15C-C77201B1CD42}" type="presOf" srcId="{1F8316E8-9116-4713-A695-FF64E253E6B2}" destId="{23D26CBB-99F2-4DC3-9F6C-80B36114D944}" srcOrd="0" destOrd="0" presId="urn:microsoft.com/office/officeart/2005/8/layout/pList2"/>
    <dgm:cxn modelId="{9B8B50CC-B808-4119-8BBF-47F5B1A91C6E}" type="presParOf" srcId="{23D26CBB-99F2-4DC3-9F6C-80B36114D944}" destId="{D6B597C6-4EF1-46E5-9FE6-8A18D1285C2E}" srcOrd="0" destOrd="0" presId="urn:microsoft.com/office/officeart/2005/8/layout/pList2"/>
    <dgm:cxn modelId="{3CA4AC04-494A-42D9-BBFD-82DA57BD1905}" type="presParOf" srcId="{23D26CBB-99F2-4DC3-9F6C-80B36114D944}" destId="{D5636A94-2836-4D5A-98C1-0627E25785FD}" srcOrd="1" destOrd="0" presId="urn:microsoft.com/office/officeart/2005/8/layout/pList2"/>
    <dgm:cxn modelId="{B85E8A3E-DC9C-4071-A2A6-C7527311892D}" type="presParOf" srcId="{D5636A94-2836-4D5A-98C1-0627E25785FD}" destId="{228B9BEE-893E-45C1-B0DD-A421CDDDEB4D}" srcOrd="0" destOrd="0" presId="urn:microsoft.com/office/officeart/2005/8/layout/pList2"/>
    <dgm:cxn modelId="{7112C183-EAAE-479C-A2EB-CA78DA539E42}" type="presParOf" srcId="{228B9BEE-893E-45C1-B0DD-A421CDDDEB4D}" destId="{D673AAD1-0C0D-4B9B-924A-B56094C205E7}" srcOrd="0" destOrd="0" presId="urn:microsoft.com/office/officeart/2005/8/layout/pList2"/>
    <dgm:cxn modelId="{4AADD149-E984-4E2F-BFB8-028A50A9A739}" type="presParOf" srcId="{228B9BEE-893E-45C1-B0DD-A421CDDDEB4D}" destId="{C83C3422-0203-47D4-ABE7-C1B456773B07}" srcOrd="1" destOrd="0" presId="urn:microsoft.com/office/officeart/2005/8/layout/pList2"/>
    <dgm:cxn modelId="{0740A1B0-9B48-4D2C-AE9E-2482AB28054B}" type="presParOf" srcId="{228B9BEE-893E-45C1-B0DD-A421CDDDEB4D}" destId="{F2D96EA3-7436-4433-B3B3-037116D83D61}" srcOrd="2" destOrd="0" presId="urn:microsoft.com/office/officeart/2005/8/layout/pList2"/>
    <dgm:cxn modelId="{F62B3CB4-15A8-4423-9A0C-55932556C9BF}" type="presParOf" srcId="{D5636A94-2836-4D5A-98C1-0627E25785FD}" destId="{EB3D0754-6991-436A-8F45-1399142EFA5E}" srcOrd="1" destOrd="0" presId="urn:microsoft.com/office/officeart/2005/8/layout/pList2"/>
    <dgm:cxn modelId="{67FA46F1-9189-47BA-A675-9F71A4DD450A}" type="presParOf" srcId="{D5636A94-2836-4D5A-98C1-0627E25785FD}" destId="{74B3BAB7-2E0B-4A95-810F-853CDA51B21B}" srcOrd="2" destOrd="0" presId="urn:microsoft.com/office/officeart/2005/8/layout/pList2"/>
    <dgm:cxn modelId="{93E36973-65B4-4BA8-A765-CF57E1BAF371}" type="presParOf" srcId="{74B3BAB7-2E0B-4A95-810F-853CDA51B21B}" destId="{3125CB59-2E88-4CEA-8717-08C847E70DBF}" srcOrd="0" destOrd="0" presId="urn:microsoft.com/office/officeart/2005/8/layout/pList2"/>
    <dgm:cxn modelId="{8D49CF55-66BE-402D-978C-17A3AA4FE3A1}" type="presParOf" srcId="{74B3BAB7-2E0B-4A95-810F-853CDA51B21B}" destId="{EF9EB04B-A14D-427F-BE1E-AA29D16AE08F}" srcOrd="1" destOrd="0" presId="urn:microsoft.com/office/officeart/2005/8/layout/pList2"/>
    <dgm:cxn modelId="{62D00736-DE79-467B-BA87-0E82FCB25CBD}" type="presParOf" srcId="{74B3BAB7-2E0B-4A95-810F-853CDA51B21B}" destId="{C4C8FFA1-DF65-4E5B-BC30-81D0B4D6A37A}" srcOrd="2" destOrd="0" presId="urn:microsoft.com/office/officeart/2005/8/layout/pList2"/>
    <dgm:cxn modelId="{9529E2D3-3A24-46BD-A547-B2DCF8832086}" type="presParOf" srcId="{D5636A94-2836-4D5A-98C1-0627E25785FD}" destId="{B9413D0A-8D20-471E-8D4F-86024A26D675}" srcOrd="3" destOrd="0" presId="urn:microsoft.com/office/officeart/2005/8/layout/pList2"/>
    <dgm:cxn modelId="{9E31B576-863C-461E-A289-4DB3EB2FCE23}" type="presParOf" srcId="{D5636A94-2836-4D5A-98C1-0627E25785FD}" destId="{4CAB4E56-F1D1-4EAD-AA59-0A1EB9542665}" srcOrd="4" destOrd="0" presId="urn:microsoft.com/office/officeart/2005/8/layout/pList2"/>
    <dgm:cxn modelId="{8F679108-E540-4468-AD45-B7A0F3DEFBB4}" type="presParOf" srcId="{4CAB4E56-F1D1-4EAD-AA59-0A1EB9542665}" destId="{516D66DB-6EC0-4346-A5B9-6402AA513147}" srcOrd="0" destOrd="0" presId="urn:microsoft.com/office/officeart/2005/8/layout/pList2"/>
    <dgm:cxn modelId="{C05BAABF-84A5-41B5-8935-9D0660A819CF}" type="presParOf" srcId="{4CAB4E56-F1D1-4EAD-AA59-0A1EB9542665}" destId="{4C3B5CF9-58C7-4EC5-964D-01D438754053}" srcOrd="1" destOrd="0" presId="urn:microsoft.com/office/officeart/2005/8/layout/pList2"/>
    <dgm:cxn modelId="{4EEE3A55-B106-450A-838B-4820478563E6}" type="presParOf" srcId="{4CAB4E56-F1D1-4EAD-AA59-0A1EB9542665}" destId="{0AAD06F0-D80E-4926-ADAA-2B3363F7BE9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D1858-1C9E-47C4-B978-9D5ACDCDAA39}">
      <dsp:nvSpPr>
        <dsp:cNvPr id="0" name=""/>
        <dsp:cNvSpPr/>
      </dsp:nvSpPr>
      <dsp:spPr>
        <a:xfrm rot="10800000">
          <a:off x="1453367" y="1188"/>
          <a:ext cx="4309678" cy="14713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842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>
              <a:cs typeface="+mj-cs"/>
            </a:rPr>
            <a:t>เทียนไข</a:t>
          </a:r>
          <a:endParaRPr lang="th-TH" sz="3700" kern="1200" dirty="0">
            <a:cs typeface="+mj-cs"/>
          </a:endParaRPr>
        </a:p>
      </dsp:txBody>
      <dsp:txXfrm rot="10800000">
        <a:off x="1453367" y="1188"/>
        <a:ext cx="4309678" cy="1471389"/>
      </dsp:txXfrm>
    </dsp:sp>
    <dsp:sp modelId="{7EF504BA-F0AF-4764-8C17-3AD9FC148740}">
      <dsp:nvSpPr>
        <dsp:cNvPr id="0" name=""/>
        <dsp:cNvSpPr/>
      </dsp:nvSpPr>
      <dsp:spPr>
        <a:xfrm>
          <a:off x="717673" y="1188"/>
          <a:ext cx="1471389" cy="147138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8EDC4-67D0-4092-AB05-5CB98A231820}">
      <dsp:nvSpPr>
        <dsp:cNvPr id="0" name=""/>
        <dsp:cNvSpPr/>
      </dsp:nvSpPr>
      <dsp:spPr>
        <a:xfrm rot="10800000">
          <a:off x="1453367" y="1911798"/>
          <a:ext cx="4309678" cy="14713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842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>
              <a:cs typeface="+mj-cs"/>
            </a:rPr>
            <a:t>สบู่หรือสารสำหรับล้างมือ</a:t>
          </a:r>
          <a:endParaRPr lang="th-TH" sz="3700" kern="1200" dirty="0">
            <a:cs typeface="+mj-cs"/>
          </a:endParaRPr>
        </a:p>
      </dsp:txBody>
      <dsp:txXfrm rot="10800000">
        <a:off x="1453367" y="1911798"/>
        <a:ext cx="4309678" cy="1471389"/>
      </dsp:txXfrm>
    </dsp:sp>
    <dsp:sp modelId="{7C79BDFE-A22C-4882-A0CD-897E03178967}">
      <dsp:nvSpPr>
        <dsp:cNvPr id="0" name=""/>
        <dsp:cNvSpPr/>
      </dsp:nvSpPr>
      <dsp:spPr>
        <a:xfrm>
          <a:off x="717673" y="1911798"/>
          <a:ext cx="1471389" cy="147138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B597C6-4EF1-46E5-9FE6-8A18D1285C2E}">
      <dsp:nvSpPr>
        <dsp:cNvPr id="0" name=""/>
        <dsp:cNvSpPr/>
      </dsp:nvSpPr>
      <dsp:spPr>
        <a:xfrm>
          <a:off x="0" y="0"/>
          <a:ext cx="7200800" cy="1814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96EA3-7436-4433-B3B3-037116D83D61}">
      <dsp:nvSpPr>
        <dsp:cNvPr id="0" name=""/>
        <dsp:cNvSpPr/>
      </dsp:nvSpPr>
      <dsp:spPr>
        <a:xfrm>
          <a:off x="216024" y="241946"/>
          <a:ext cx="2115234" cy="13307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3AAD1-0C0D-4B9B-924A-B56094C205E7}">
      <dsp:nvSpPr>
        <dsp:cNvPr id="0" name=""/>
        <dsp:cNvSpPr/>
      </dsp:nvSpPr>
      <dsp:spPr>
        <a:xfrm rot="10800000">
          <a:off x="216024" y="1814601"/>
          <a:ext cx="2115234" cy="2217846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0" kern="1200" dirty="0" smtClean="0">
              <a:cs typeface="+mj-cs"/>
            </a:rPr>
            <a:t>การผลิตเป็นเชื้อเพลิงอัดแท่ง</a:t>
          </a:r>
        </a:p>
        <a:p>
          <a:pPr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 dirty="0"/>
        </a:p>
      </dsp:txBody>
      <dsp:txXfrm rot="10800000">
        <a:off x="216024" y="1814601"/>
        <a:ext cx="2115234" cy="2217846"/>
      </dsp:txXfrm>
    </dsp:sp>
    <dsp:sp modelId="{C4C8FFA1-DF65-4E5B-BC30-81D0B4D6A37A}">
      <dsp:nvSpPr>
        <dsp:cNvPr id="0" name=""/>
        <dsp:cNvSpPr/>
      </dsp:nvSpPr>
      <dsp:spPr>
        <a:xfrm>
          <a:off x="2542782" y="241946"/>
          <a:ext cx="2115234" cy="13307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5CB59-2E88-4CEA-8717-08C847E70DBF}">
      <dsp:nvSpPr>
        <dsp:cNvPr id="0" name=""/>
        <dsp:cNvSpPr/>
      </dsp:nvSpPr>
      <dsp:spPr>
        <a:xfrm rot="10800000">
          <a:off x="2542782" y="1814601"/>
          <a:ext cx="2115234" cy="2217846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th-TH" sz="2800" kern="1200" dirty="0" smtClean="0">
              <a:cs typeface="+mj-cs"/>
            </a:rPr>
            <a:t>การแปรรูปเป็นน้ำมันเชื้อเพลิงสำหรับรถยนต์</a:t>
          </a:r>
        </a:p>
        <a:p>
          <a:pPr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 dirty="0"/>
        </a:p>
      </dsp:txBody>
      <dsp:txXfrm rot="10800000">
        <a:off x="2542782" y="1814601"/>
        <a:ext cx="2115234" cy="2217846"/>
      </dsp:txXfrm>
    </dsp:sp>
    <dsp:sp modelId="{0AAD06F0-D80E-4926-ADAA-2B3363F7BE90}">
      <dsp:nvSpPr>
        <dsp:cNvPr id="0" name=""/>
        <dsp:cNvSpPr/>
      </dsp:nvSpPr>
      <dsp:spPr>
        <a:xfrm>
          <a:off x="4869540" y="241946"/>
          <a:ext cx="2115234" cy="13307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66DB-6EC0-4346-A5B9-6402AA513147}">
      <dsp:nvSpPr>
        <dsp:cNvPr id="0" name=""/>
        <dsp:cNvSpPr/>
      </dsp:nvSpPr>
      <dsp:spPr>
        <a:xfrm rot="10800000">
          <a:off x="4869540" y="1814601"/>
          <a:ext cx="2115234" cy="2217846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cs typeface="+mj-cs"/>
            </a:rPr>
            <a:t>การแปรรูปเป็นก๊าซชีวภาพ</a:t>
          </a:r>
          <a:endParaRPr lang="th-TH" sz="2800" kern="1200" dirty="0">
            <a:cs typeface="+mj-cs"/>
          </a:endParaRPr>
        </a:p>
      </dsp:txBody>
      <dsp:txXfrm rot="10800000">
        <a:off x="4869540" y="1814601"/>
        <a:ext cx="2115234" cy="2217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5B801-9761-4E18-B9B0-809BA9EEC348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446EF-0461-4256-9F9F-C7EC987ED9E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E03A-4617-46BE-8FB6-F1FF3E0B22B4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B20B-91FA-4AF1-BB8F-993E5861766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A371-EF3C-48F8-AD18-244E8F6BFA81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6A77-B6AE-4609-8971-95DB823392C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B282-7A7B-4140-B01D-9843B5CFA640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AC09-E329-4B9A-8085-53E8DE5F544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7148-032E-4428-9D28-9023395EB7FE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BDAB-81C2-4C64-A91C-D4F62A2AC0D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E47B-10E6-444F-A4C1-526ACD58BF15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E0AE-F974-4ADC-8E55-0994B76DD1B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50E6-857B-4096-A274-3BB618246962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9988-3914-4F6A-9349-3E67DFE29F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2A713-DBFD-43FA-AD67-45298AFDA7A4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9704-3644-480F-A4B7-03C71C1A18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1E0B-C8FB-456D-9FF4-BBF0F3D1F5E0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6657-3516-4146-9120-8A2443DADB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4061-5B8B-475A-A53D-07F380A415CB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AF57-E77D-4FB7-8CEC-F629692E17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5974-4518-4B61-AFED-0E9BD4C7BA2B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0CE2-24E8-4D51-9C79-E66ED98F993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D2262-905C-4B42-85C8-3EAE71958B49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985E-A3E8-4027-9D18-A6E3CDD4C6D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143009-1A12-43DB-BE0B-70B6E00752BC}" type="datetimeFigureOut">
              <a:rPr lang="th-TH"/>
              <a:pPr>
                <a:defRPr/>
              </a:pPr>
              <a:t>08/09/59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F144AB-F032-45AB-9D02-7B0216FC037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th-TH" sz="5400" dirty="0" smtClean="0"/>
              <a:t>กากไขมันเหลือใช้ไม่ไร้ประโยชน์ </a:t>
            </a:r>
            <a:r>
              <a:rPr lang="en-US" sz="5400" dirty="0" smtClean="0"/>
              <a:t>:    </a:t>
            </a:r>
            <a:r>
              <a:rPr lang="th-TH" sz="5400" dirty="0" smtClean="0"/>
              <a:t>การใช้ประโยชน์จากของเสียเหลือทิ้ง</a:t>
            </a:r>
            <a:endParaRPr lang="th-TH" sz="5400" dirty="0" smtClean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Utilization  of Waste </a:t>
            </a:r>
            <a:r>
              <a:rPr lang="en-US" dirty="0" err="1" smtClean="0"/>
              <a:t>Gteaes</a:t>
            </a:r>
            <a:r>
              <a:rPr lang="en-US" dirty="0" smtClean="0"/>
              <a:t>: Waste Utilization</a:t>
            </a:r>
            <a:endParaRPr lang="th-TH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16016" y="5013176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err="1" smtClean="0"/>
              <a:t>นัท</a:t>
            </a:r>
            <a:r>
              <a:rPr lang="th-TH" dirty="0" smtClean="0"/>
              <a:t>พงศ์ จัน</a:t>
            </a:r>
            <a:r>
              <a:rPr lang="th-TH" dirty="0" err="1" smtClean="0"/>
              <a:t>ทมาศ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b="1" dirty="0" smtClean="0"/>
              <a:t>ผู้วิจัย</a:t>
            </a:r>
          </a:p>
          <a:p>
            <a:r>
              <a:rPr lang="th-TH" dirty="0" smtClean="0"/>
              <a:t>วนิดา  รินดวง 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th-TH" b="1" dirty="0" smtClean="0"/>
              <a:t>ผู้นำเสนองานวิจัย</a:t>
            </a:r>
            <a:endParaRPr lang="th-TH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เอกสารอ้างอิง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+mj-cs"/>
              </a:rPr>
              <a:t>Bailey, R. S. (2007). Coal Merchant in 	</a:t>
            </a:r>
            <a:r>
              <a:rPr lang="en-US" dirty="0" err="1" smtClean="0">
                <a:cs typeface="+mj-cs"/>
              </a:rPr>
              <a:t>Knaresborough</a:t>
            </a:r>
            <a:r>
              <a:rPr lang="en-US" dirty="0" smtClean="0">
                <a:cs typeface="+mj-cs"/>
              </a:rPr>
              <a:t>. North Yorkshire.</a:t>
            </a:r>
          </a:p>
          <a:p>
            <a:pPr>
              <a:buNone/>
            </a:pPr>
            <a:r>
              <a:rPr lang="en-US" dirty="0" err="1" smtClean="0">
                <a:cs typeface="+mj-cs"/>
              </a:rPr>
              <a:t>Tarek</a:t>
            </a:r>
            <a:r>
              <a:rPr lang="en-US" dirty="0" smtClean="0">
                <a:cs typeface="+mj-cs"/>
              </a:rPr>
              <a:t>, N., Reyes, W. F. &amp; Joel, J. (</a:t>
            </a:r>
            <a:r>
              <a:rPr lang="en-US" dirty="0" err="1" smtClean="0">
                <a:cs typeface="+mj-cs"/>
              </a:rPr>
              <a:t>n.d</a:t>
            </a:r>
            <a:r>
              <a:rPr lang="en-US" dirty="0" smtClean="0">
                <a:cs typeface="+mj-cs"/>
              </a:rPr>
              <a:t>.). Anaerobic co-digestion of fat, oil, and grease (FOG): A review of gas production and process limitations. Process Safety and Environmental Protection.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ความนำ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>
                <a:cs typeface="+mj-cs"/>
              </a:rPr>
              <a:t>จากการเพิ่มปริมาณของประชากรและการขยายตัวของอุตสาหกรรมอาหารอย่างต่อเนื่องและความจ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เป็นของไขมันและน้ำมันในการบริโภคมนุษย์ การเป็นส่วนหนึ่งหรือส่วนประกอบของวัตถุดิบตั้งต้นในอุตสาหกรรมอาหาร ส่งผลให้ของเสียจ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พวกกากไขมันเพิ</a:t>
            </a:r>
            <a:r>
              <a:rPr lang="th-TH" dirty="0" smtClean="0">
                <a:cs typeface="+mj-cs"/>
              </a:rPr>
              <a:t>่</a:t>
            </a:r>
            <a:r>
              <a:rPr lang="th-TH" dirty="0" smtClean="0">
                <a:cs typeface="+mj-cs"/>
              </a:rPr>
              <a:t>มสูงขึ</a:t>
            </a:r>
            <a:r>
              <a:rPr lang="th-TH" dirty="0" smtClean="0">
                <a:cs typeface="+mj-cs"/>
              </a:rPr>
              <a:t>้</a:t>
            </a:r>
            <a:r>
              <a:rPr lang="th-TH" dirty="0" smtClean="0">
                <a:cs typeface="+mj-cs"/>
              </a:rPr>
              <a:t>นอย่างต่อเนื</a:t>
            </a:r>
            <a:r>
              <a:rPr lang="th-TH" dirty="0" smtClean="0">
                <a:cs typeface="+mj-cs"/>
              </a:rPr>
              <a:t>่</a:t>
            </a:r>
            <a:r>
              <a:rPr lang="th-TH" dirty="0" smtClean="0">
                <a:cs typeface="+mj-cs"/>
              </a:rPr>
              <a:t>องด้วยเช่นกัน</a:t>
            </a: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 smtClean="0"/>
              <a:t>		</a:t>
            </a:r>
            <a:endParaRPr lang="th-TH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ความนำ (ต่อ)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cs typeface="+mj-cs"/>
              </a:rPr>
              <a:t> ด้วยคุณสมบัติของไขมันและน้ำมัน ที่มีมวลโมเลกุลสูง มีสภาพเป็นไข เสถียรและไม่ว่องไวต่อการเกิดปฏิกิริยามากนัก เมื่อเผาไหม้หรือย่อยสลายแล้ว ให้พลังงานงานต่อหน่วยออกมาสูงกว่า</a:t>
            </a:r>
            <a:r>
              <a:rPr lang="th-TH" dirty="0" err="1" smtClean="0">
                <a:cs typeface="+mj-cs"/>
              </a:rPr>
              <a:t>ชีว</a:t>
            </a:r>
            <a:r>
              <a:rPr lang="th-TH" dirty="0" smtClean="0">
                <a:cs typeface="+mj-cs"/>
              </a:rPr>
              <a:t>มวลอื่นอีกหลายชนิด ดังนั้นจึงมีความเป็นไปได้ว่ากากไขมัน น่าจะสามารถปรับปรุงคุณภาพและดัดแปลงให้กลับกลายมาเป็นพลังงานทดแทนชนิดใหม่ได้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กากไขมันเหลือใช้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	 กากไขมันเหลือใช้หรือกากไขมันเหลือทิ</a:t>
            </a:r>
            <a:r>
              <a:rPr lang="th-TH" dirty="0" smtClean="0">
                <a:cs typeface="+mj-cs"/>
              </a:rPr>
              <a:t>้</a:t>
            </a:r>
            <a:r>
              <a:rPr lang="th-TH" dirty="0" smtClean="0">
                <a:cs typeface="+mj-cs"/>
              </a:rPr>
              <a:t>ง (</a:t>
            </a:r>
            <a:r>
              <a:rPr lang="en-US" dirty="0" smtClean="0">
                <a:cs typeface="+mj-cs"/>
              </a:rPr>
              <a:t>waste Grease) </a:t>
            </a:r>
            <a:r>
              <a:rPr lang="th-TH" dirty="0" smtClean="0">
                <a:cs typeface="+mj-cs"/>
              </a:rPr>
              <a:t>หมายถึง ไขมันหรือน้ำมันที่ได้จากบ่อดักไขมัน เป็นส่วนที่ลอยตัวขึ้นเหนือน้ำออกมาอยู่ชั้นบนในถังหรือบ่อดักไขมัน กลไกการดักไขมันของบ่อดักไขมันแสดงดังภาพ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717032"/>
            <a:ext cx="3240360" cy="2038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รูปภาพ 5" descr="download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717032"/>
            <a:ext cx="3434614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การใช้ประโยชน์กากไขมันเหลือใช้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+mj-cs"/>
              </a:rPr>
              <a:t>1.</a:t>
            </a:r>
            <a:r>
              <a:rPr lang="th-TH" dirty="0" smtClean="0">
                <a:cs typeface="+mj-cs"/>
              </a:rPr>
              <a:t>การผลิตเป็นของใช้ทั่วไปในครัวเรือน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graphicFrame>
        <p:nvGraphicFramePr>
          <p:cNvPr id="5" name="ไดอะแกรม 4"/>
          <p:cNvGraphicFramePr/>
          <p:nvPr/>
        </p:nvGraphicFramePr>
        <p:xfrm>
          <a:off x="467544" y="2348880"/>
          <a:ext cx="64807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การใช้ประโยชน์กากไขมันเหลือใช้ (ต่อ)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+mj-cs"/>
              </a:rPr>
              <a:t>2.</a:t>
            </a:r>
            <a:r>
              <a:rPr lang="th-TH" dirty="0" smtClean="0">
                <a:cs typeface="+mj-cs"/>
              </a:rPr>
              <a:t> การแปรรูปเป็นอาหารสัตว์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	 การนำกากไขมันมาใช้ประโยชน์ส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หรับการเป็นอาหารสัตว์ พบว่ามีความเป็นไปได้สูงทั้ง ไก่ หมู ปลา และสัตว์อื่นๆ โดยสามารถลดต้นทุนการผลิตได้เป็นอย่างดี </a:t>
            </a:r>
            <a:endParaRPr lang="th-TH" dirty="0">
              <a:cs typeface="+mj-cs"/>
            </a:endParaRPr>
          </a:p>
        </p:txBody>
      </p:sp>
      <p:pic>
        <p:nvPicPr>
          <p:cNvPr id="4" name="รูปภาพ 3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789040"/>
            <a:ext cx="2736304" cy="2300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การใช้ประโยชน์กากไขมันเหลือใช้ (ต่อ)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>
                <a:cs typeface="+mj-cs"/>
              </a:rPr>
              <a:t>3.</a:t>
            </a:r>
            <a:r>
              <a:rPr lang="th-TH" dirty="0" smtClean="0">
                <a:cs typeface="+mj-cs"/>
              </a:rPr>
              <a:t> การแปรรูปเป็นปุ๋ยหรือวัสดุปรับปรุงดิน</a:t>
            </a:r>
          </a:p>
          <a:p>
            <a:pPr lvl="0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	 คุณสมบัติของกากไขมัน โดยเฉพาะจากครัวเรือนที่มี ธาตุอาหารอยู่ในระดับที่เพียงพอต่อการเติบโตของพืช กรมควบคุมมลพิษแนะน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ให้น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มา ผสมกับ วัสดุจากธรรมชาติและมูลโคแห้งในอัตรา 3:5:7 เติมน้ำให้ชื้นระดับ 45-50% พลิกกลับไปมา 2-3 เดือน จะมีสีคล้าคล้ายดิน สามารถน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ไปใช้แทนปุ๋ยเคมีได้</a:t>
            </a: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 smtClean="0"/>
              <a:t> </a:t>
            </a:r>
          </a:p>
        </p:txBody>
      </p:sp>
      <p:pic>
        <p:nvPicPr>
          <p:cNvPr id="5" name="รูปภาพ 4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797152"/>
            <a:ext cx="2160240" cy="1714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การใช้ประโยชน์กากไขมันเหลือใช้ (ต่อ)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>
                <a:cs typeface="+mj-cs"/>
              </a:rPr>
              <a:t>4.</a:t>
            </a:r>
            <a:r>
              <a:rPr lang="th-TH" dirty="0" smtClean="0">
                <a:cs typeface="+mj-cs"/>
              </a:rPr>
              <a:t> การแปรรูปเป็นพลังงานทดแทน</a:t>
            </a:r>
            <a:endParaRPr lang="en-US" dirty="0" smtClean="0">
              <a:cs typeface="+mj-cs"/>
            </a:endParaRPr>
          </a:p>
          <a:p>
            <a:pPr lvl="0"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755576" y="2132856"/>
          <a:ext cx="72008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การใช้ประโยชน์กากไขมันเหลือใช้ เป็นอีกแนวทางหนึ่งในการใช้ประโยชน์จากของเสียเหลือทิ้ง ด้วยคุณลักษะเฉพาะของกากไขมัน จึงท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ให้สามารถนำมาแปรรูปได้หลากหลาย ทั้งการผลิตเป็นสิ่งของสำหรับการใช้ในครัวเรือน แปรรูปเป็นอาหารสัตว์ แปรรูปเป็นวัสดุปรับปรุงดินหรือปุ๋ยหมักและการแปรรูปให้เป็นพลังงานทดแทนรูปแบบต่างๆ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	อย่างไรก็ตาม การนำของเสียมาใช้ให้เกิดประโยชน์ ถือเป็นอีกแนวทางที่ส</a:t>
            </a:r>
            <a:r>
              <a:rPr lang="th-TH" dirty="0" smtClean="0">
                <a:cs typeface="+mj-cs"/>
              </a:rPr>
              <a:t>ำ</a:t>
            </a:r>
            <a:r>
              <a:rPr lang="th-TH" dirty="0" smtClean="0">
                <a:cs typeface="+mj-cs"/>
              </a:rPr>
              <a:t>คัญในการลดปริมาณของเสียที่เกิดขึ้น ลดภาระการจัดการของเสีย ลดการปลดปล่อยแก๊สเรือนกระจก ซึ</a:t>
            </a:r>
            <a:r>
              <a:rPr lang="th-TH" dirty="0" smtClean="0">
                <a:cs typeface="+mj-cs"/>
              </a:rPr>
              <a:t>่</a:t>
            </a:r>
            <a:r>
              <a:rPr lang="th-TH" dirty="0" smtClean="0">
                <a:cs typeface="+mj-cs"/>
              </a:rPr>
              <a:t>งเป็นการสร้างภาพลักษณ์ด้านสิ่งแวดล้อมและความรับผิดชอบที่ดีให้แก่หน่วยงานนั้นๆ ได้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cmru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14_cmrutemplate</Template>
  <TotalTime>242</TotalTime>
  <Words>163</Words>
  <Application>Microsoft Office PowerPoint</Application>
  <PresentationFormat>นำเสนอทางหน้าจอ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4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5" baseType="lpstr">
      <vt:lpstr>Calibri</vt:lpstr>
      <vt:lpstr>Cordia New</vt:lpstr>
      <vt:lpstr>Arial</vt:lpstr>
      <vt:lpstr>Angsana New</vt:lpstr>
      <vt:lpstr>14_cmrutemplate</vt:lpstr>
      <vt:lpstr>กากไขมันเหลือใช้ไม่ไร้ประโยชน์ :    การใช้ประโยชน์จากของเสียเหลือทิ้ง</vt:lpstr>
      <vt:lpstr>ความนำ</vt:lpstr>
      <vt:lpstr>ความนำ (ต่อ)</vt:lpstr>
      <vt:lpstr>กากไขมันเหลือใช้</vt:lpstr>
      <vt:lpstr>การใช้ประโยชน์กากไขมันเหลือใช้</vt:lpstr>
      <vt:lpstr>การใช้ประโยชน์กากไขมันเหลือใช้ (ต่อ)</vt:lpstr>
      <vt:lpstr>การใช้ประโยชน์กากไขมันเหลือใช้ (ต่อ)</vt:lpstr>
      <vt:lpstr>การใช้ประโยชน์กากไขมันเหลือใช้ (ต่อ)</vt:lpstr>
      <vt:lpstr>สรุป</vt:lpstr>
      <vt:lpstr>เอกสารอ้างอิง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กากไขมันเหลือใช้ไม่ไร้ประโยชน์ :    การใช้ประโยชน์จากของเสียเหลือทิ้ง</dc:title>
  <dc:creator>Sky123.Org</dc:creator>
  <cp:lastModifiedBy>Sky123.Org</cp:lastModifiedBy>
  <cp:revision>26</cp:revision>
  <dcterms:created xsi:type="dcterms:W3CDTF">2016-09-08T10:18:46Z</dcterms:created>
  <dcterms:modified xsi:type="dcterms:W3CDTF">2016-09-08T14:21:27Z</dcterms:modified>
</cp:coreProperties>
</file>