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82" r:id="rId8"/>
    <p:sldId id="283" r:id="rId9"/>
    <p:sldId id="284" r:id="rId10"/>
    <p:sldId id="270" r:id="rId11"/>
    <p:sldId id="269" r:id="rId12"/>
    <p:sldId id="268" r:id="rId1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51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ชื่อเรื่อง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2" name="ชื่อเรื่องรอง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08A5E-CBA9-4681-B612-F36332559DF9}" type="datetimeFigureOut">
              <a:rPr lang="th-TH" smtClean="0"/>
              <a:t>08/09/59</a:t>
            </a:fld>
            <a:endParaRPr lang="th-TH"/>
          </a:p>
        </p:txBody>
      </p:sp>
      <p:sp>
        <p:nvSpPr>
          <p:cNvPr id="20" name="ตัวแทนท้ายกระดา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10" name="ตัวแทน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F2F2B-5EBB-4CFB-AED9-88FBF01206E7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08A5E-CBA9-4681-B612-F36332559DF9}" type="datetimeFigureOut">
              <a:rPr lang="th-TH" smtClean="0"/>
              <a:t>08/09/59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F2F2B-5EBB-4CFB-AED9-88FBF01206E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08A5E-CBA9-4681-B612-F36332559DF9}" type="datetimeFigureOut">
              <a:rPr lang="th-TH" smtClean="0"/>
              <a:t>08/09/59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F2F2B-5EBB-4CFB-AED9-88FBF01206E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08A5E-CBA9-4681-B612-F36332559DF9}" type="datetimeFigureOut">
              <a:rPr lang="th-TH" smtClean="0"/>
              <a:t>08/09/59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F2F2B-5EBB-4CFB-AED9-88FBF01206E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08A5E-CBA9-4681-B612-F36332559DF9}" type="datetimeFigureOut">
              <a:rPr lang="th-TH" smtClean="0"/>
              <a:t>08/09/59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F2F2B-5EBB-4CFB-AED9-88FBF01206E7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08A5E-CBA9-4681-B612-F36332559DF9}" type="datetimeFigureOut">
              <a:rPr lang="th-TH" smtClean="0"/>
              <a:t>08/09/59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F2F2B-5EBB-4CFB-AED9-88FBF01206E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08A5E-CBA9-4681-B612-F36332559DF9}" type="datetimeFigureOut">
              <a:rPr lang="th-TH" smtClean="0"/>
              <a:t>08/09/59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F2F2B-5EBB-4CFB-AED9-88FBF01206E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08A5E-CBA9-4681-B612-F36332559DF9}" type="datetimeFigureOut">
              <a:rPr lang="th-TH" smtClean="0"/>
              <a:t>08/09/59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F2F2B-5EBB-4CFB-AED9-88FBF01206E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08A5E-CBA9-4681-B612-F36332559DF9}" type="datetimeFigureOut">
              <a:rPr lang="th-TH" smtClean="0"/>
              <a:t>08/09/59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F2F2B-5EBB-4CFB-AED9-88FBF01206E7}" type="slidenum">
              <a:rPr lang="th-TH" smtClean="0"/>
              <a:t>‹#›</a:t>
            </a:fld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08A5E-CBA9-4681-B612-F36332559DF9}" type="datetimeFigureOut">
              <a:rPr lang="th-TH" smtClean="0"/>
              <a:t>08/09/59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F2F2B-5EBB-4CFB-AED9-88FBF01206E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08A5E-CBA9-4681-B612-F36332559DF9}" type="datetimeFigureOut">
              <a:rPr lang="th-TH" smtClean="0"/>
              <a:t>08/09/59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F2F2B-5EBB-4CFB-AED9-88FBF01206E7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9" name="แผนผังลำดับงาน: กระบวนการ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แผนผังลำดับงาน: กระบวนการ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กลม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โดนัท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ตัวแทนชื่อเรื่อง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แทนข้อความ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4" name="ตัวแทนวันที่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4108A5E-CBA9-4681-B612-F36332559DF9}" type="datetimeFigureOut">
              <a:rPr lang="th-TH" smtClean="0"/>
              <a:t>08/09/59</a:t>
            </a:fld>
            <a:endParaRPr lang="th-TH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h-TH"/>
          </a:p>
        </p:txBody>
      </p:sp>
      <p:sp>
        <p:nvSpPr>
          <p:cNvPr id="22" name="ตัวแทนหมายเลขภาพนิ่ง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B5F2F2B-5EBB-4CFB-AED9-88FBF01206E7}" type="slidenum">
              <a:rPr lang="th-TH" smtClean="0"/>
              <a:t>‹#›</a:t>
            </a:fld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การพัฒนาเครื่องอัดแท่ง</a:t>
            </a:r>
            <a:r>
              <a:rPr lang="th-TH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ชีว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มวลสำหรับใช้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ผลิต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ถ่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าน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ชีวภาพ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85800" y="3068960"/>
            <a:ext cx="7772400" cy="3528392"/>
          </a:xfrm>
        </p:spPr>
        <p:txBody>
          <a:bodyPr>
            <a:normAutofit/>
          </a:bodyPr>
          <a:lstStyle/>
          <a:p>
            <a:pPr algn="ctr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ดร.วีรชัย	อาจหาญ 	</a:t>
            </a:r>
          </a:p>
          <a:p>
            <a:pPr algn="ctr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นักวิชาวิศวกรรมศาสตร์  สำนักวิชาวิศวกรรมศาสตร์   มหาวิทยาลัยเทคโนโลยี</a:t>
            </a:r>
            <a:r>
              <a:rPr lang="th-TH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สุร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นารี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2049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ผลการทดลอง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การทดสอบความสามารถในการอัดแท่ง </a:t>
            </a:r>
            <a:endParaRPr lang="th-TH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ผลการทดลองพบว่า แกลบและขี้เลื่อยไม่สามารถอัดเป็นแท่งได้ เนื่องจาก แรงเสียดทานที่เกิดขึ้นในเกลียวอัดและหัวดายมีค่ามากกว่าพลังของมอเตอร์ไฟฟ้า</a:t>
            </a:r>
          </a:p>
          <a:p>
            <a:pPr lvl="1"/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อัตราส่วนที่เหมาะสมสำหรับการอัดแท่งมากที่สุดคือ  ขี้เลื่อย : กากมันสำปะหลัง ในอัตราส่วน  3 : 7 </a:t>
            </a:r>
            <a:endParaRPr lang="th-TH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การทดสอบอัตราการอัด</a:t>
            </a:r>
          </a:p>
          <a:p>
            <a:pPr lvl="1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จากการทดลองพบว่า สามารถผลิตถ่านอัดแท่งได้ในอัตรา 40-60 กก/ชม</a:t>
            </a:r>
          </a:p>
          <a:p>
            <a:pPr marL="402336" lvl="1" indent="0">
              <a:buNone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endParaRPr lang="en-US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3931670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/>
          <p:cNvSpPr/>
          <p:nvPr/>
        </p:nvSpPr>
        <p:spPr>
          <a:xfrm>
            <a:off x="3707904" y="2780928"/>
            <a:ext cx="2304256" cy="13681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สรุป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6" name="ลูกศรเชื่อมต่อแบบตรง 5"/>
          <p:cNvCxnSpPr/>
          <p:nvPr/>
        </p:nvCxnSpPr>
        <p:spPr>
          <a:xfrm flipV="1">
            <a:off x="4862589" y="206084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สี่เหลี่ยมผืนผ้า 6"/>
          <p:cNvSpPr/>
          <p:nvPr/>
        </p:nvSpPr>
        <p:spPr>
          <a:xfrm>
            <a:off x="3300473" y="548680"/>
            <a:ext cx="3024336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เครื่องอัดแท่ง</a:t>
            </a:r>
            <a:r>
              <a:rPr lang="th-TH" sz="26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ชีว</a:t>
            </a:r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มวล มีส่วนประกอบหลักๆคือ สกรูอัด  มอเตอรไฟฟ้า  หัวดาย  </a:t>
            </a:r>
            <a:endParaRPr lang="th-TH" sz="2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9" name="ลูกศรเชื่อมต่อแบบตรง 8"/>
          <p:cNvCxnSpPr>
            <a:stCxn id="4" idx="2"/>
          </p:cNvCxnSpPr>
          <p:nvPr/>
        </p:nvCxnSpPr>
        <p:spPr>
          <a:xfrm flipH="1">
            <a:off x="3059832" y="346500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สี่เหลี่ยมผืนผ้า 9"/>
          <p:cNvSpPr/>
          <p:nvPr/>
        </p:nvSpPr>
        <p:spPr>
          <a:xfrm>
            <a:off x="539552" y="2924944"/>
            <a:ext cx="2160240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ความสามารถในการอัดแท่ง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12" name="ลูกศรเชื่อมต่อแบบตรง 11"/>
          <p:cNvCxnSpPr/>
          <p:nvPr/>
        </p:nvCxnSpPr>
        <p:spPr>
          <a:xfrm flipV="1">
            <a:off x="1547664" y="234888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สี่เหลี่ยมผืนผ้า 12"/>
          <p:cNvSpPr/>
          <p:nvPr/>
        </p:nvSpPr>
        <p:spPr>
          <a:xfrm>
            <a:off x="395536" y="620688"/>
            <a:ext cx="2304256" cy="16997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กากมันสำปะหลัง สามารถอัดแท่งได้เพียงอย่างเดียวจาก</a:t>
            </a:r>
            <a:r>
              <a:rPr lang="th-TH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ชีว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มวล 3 ชนิด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15" name="ลูกศรเชื่อมต่อแบบตรง 14"/>
          <p:cNvCxnSpPr/>
          <p:nvPr/>
        </p:nvCxnSpPr>
        <p:spPr>
          <a:xfrm>
            <a:off x="1554738" y="386104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สี่เหลี่ยมผืนผ้า 15"/>
          <p:cNvSpPr/>
          <p:nvPr/>
        </p:nvSpPr>
        <p:spPr>
          <a:xfrm>
            <a:off x="395536" y="4437112"/>
            <a:ext cx="2448272" cy="18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อัตราส่วนของ</a:t>
            </a:r>
            <a:r>
              <a:rPr lang="th-TH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ชีว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มวลในการอัด คือ ขี้เลื่อย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กากมันสำปะหลังในอัตรา 3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7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18" name="ลูกศรเชื่อมต่อแบบตรง 17"/>
          <p:cNvCxnSpPr>
            <a:stCxn id="4" idx="6"/>
          </p:cNvCxnSpPr>
          <p:nvPr/>
        </p:nvCxnSpPr>
        <p:spPr>
          <a:xfrm>
            <a:off x="6012160" y="346500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สี่เหลี่ยมผืนผ้า 18"/>
          <p:cNvSpPr/>
          <p:nvPr/>
        </p:nvSpPr>
        <p:spPr>
          <a:xfrm>
            <a:off x="6804248" y="2924944"/>
            <a:ext cx="1944216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ความสามารถในการผลิต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21" name="ลูกศรเชื่อมต่อแบบตรง 20"/>
          <p:cNvCxnSpPr>
            <a:stCxn id="19" idx="0"/>
          </p:cNvCxnSpPr>
          <p:nvPr/>
        </p:nvCxnSpPr>
        <p:spPr>
          <a:xfrm flipV="1">
            <a:off x="7776356" y="242088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สี่เหลี่ยมผืนผ้า 21"/>
          <p:cNvSpPr/>
          <p:nvPr/>
        </p:nvSpPr>
        <p:spPr>
          <a:xfrm>
            <a:off x="6683246" y="620688"/>
            <a:ext cx="2281242" cy="17303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40-60 กก/ชม ขึ้นอยู่กับ ชนิดของ</a:t>
            </a:r>
            <a:r>
              <a:rPr lang="th-TH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ชีว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มวลที่ใช้ในการอัด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24" name="ลูกศรเชื่อมต่อแบบตรง 23"/>
          <p:cNvCxnSpPr>
            <a:stCxn id="19" idx="2"/>
          </p:cNvCxnSpPr>
          <p:nvPr/>
        </p:nvCxnSpPr>
        <p:spPr>
          <a:xfrm>
            <a:off x="7776356" y="386104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สี่เหลี่ยมผืนผ้า 24"/>
          <p:cNvSpPr/>
          <p:nvPr/>
        </p:nvSpPr>
        <p:spPr>
          <a:xfrm>
            <a:off x="5220072" y="4437112"/>
            <a:ext cx="3744416" cy="20882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ขี้เลื่อย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กากมันสำปะหลัง ในอัตราส่วน3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7  เมื่ออัดออกมามีความหนาแน่น 749.31 กก/ลบ.ม.และมีค่าพลังงานความร้อน 8112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kcal/kg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65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ปี4\สัมนา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1016">
            <a:off x="1970805" y="0"/>
            <a:ext cx="5850906" cy="660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9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บทคัดย่อ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วัตถุประสงค์ของงานวิจัยนี้คือ ออกแบบและทดสอบเครื่องอัดแท่ง</a:t>
            </a:r>
            <a:r>
              <a:rPr lang="th-TH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ชีว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มวลแบบสกรู โดยมีส่วนประกอบหลักๆคือ สกรูอัด หัวดาย มอเตอร์ไฟฟ้า โดยใช้ ขี้เลื่อย แกลบ กากมันสำปะหลัง เป็นวัตถุดิบในการทดสอบ</a:t>
            </a: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</a:p>
        </p:txBody>
      </p:sp>
      <p:pic>
        <p:nvPicPr>
          <p:cNvPr id="1027" name="Picture 3" descr="C:\Users\User\Desktop\ปี4\สัมนา\480768908_2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282" y="3738302"/>
            <a:ext cx="2945904" cy="19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ปี4\สัมนา\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85195"/>
            <a:ext cx="3168352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54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บทคัดย่อ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เครื่องอัดแท่ง</a:t>
            </a:r>
            <a:r>
              <a:rPr lang="th-TH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ชีว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มวลที่พัฒนาขึ้นมีความสามารถในการผลิตประมาณ 40-60 กก/ชม โดยอัด</a:t>
            </a:r>
            <a:r>
              <a:rPr lang="th-TH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ชีว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มวลให้มีความหนาแน่นได้ 450-750 กก./ลบ.ม. โดยส่วนผสมที่เหมาะสมที่สุดในการทดลองนี้คือ</a:t>
            </a:r>
            <a:r>
              <a:rPr lang="th-TH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ขี้เลื่อ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กับกากมัน</a:t>
            </a:r>
            <a:r>
              <a:rPr lang="th-TH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สัมปะหลัง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ในอัตราส่วน 7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 โดยมีน้ำเป็นส่วนประกอบ 3 ส่วนโดยน้ำหนัก</a:t>
            </a:r>
          </a:p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จากการวิเคราะห์ ค่าความร้อนที่ได้จากถ่านที่ได้รับพบว่า มีค่าความร้อน 8112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kcal/kg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ซึ่งใกล้เคียงกับถ่านไม้ที่มีค่าความร้อน 7500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kcal/kg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ดังนั้นการนำกากมันสำปะหลังมาทำเป็นเชื้อเพลิง จึงเป็นทางเลือกหนึ่งในการนำวัสดุเหลือใช้มาทำให้เกิดประโยชน์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0318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บทนำ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สถานการณ์ด้านพลังงานของประเทศอยู่ในช่วงวิกฤต</a:t>
            </a:r>
          </a:p>
          <a:p>
            <a:pPr lvl="1"/>
            <a:endParaRPr lang="th-TH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ประเทศไทยเป็นประเทศเกษตรกรรม มีเศษวัสดุเหลือใช้ทางการเกษตร				อย่างมหาศาล</a:t>
            </a:r>
          </a:p>
          <a:p>
            <a:pPr lvl="1"/>
            <a:endParaRPr lang="th-TH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แต่การนำเศษวัสดุทางการเกษตรมาใช้เป็นเชื้อเพลิงหุงต้มยังไม่เป็นที่แพร่หลาย เนื่องมาจากความไม่เหมาะสมในเรื่องของขนาดและรูปร่างในการนำมาใช้เป็นเชื้อเพลิง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>
            <a:off x="4644008" y="1916832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>
            <a:off x="4643830" y="3385979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995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บทนำ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เมื่อเราไม่สามารถใช้เศษวัสดุทางการเกษตรมาเป็นเชื้อเพลิง จึงนิยมใช้ถ่านที่มาจากไม้เพื่อเป็นเชื้อเพลิงในการหุงต้ม</a:t>
            </a:r>
          </a:p>
          <a:p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การใช้ถ่านไม้ส่งผลให้เกิดการลักลอบถางป่า  ตัดไม้เผา  ทำให้ทรัพยากรธรรมชาติลดลง</a:t>
            </a:r>
          </a:p>
          <a:p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จากปัญหาดังกล่าวจึงได้หาวิธีนำเศษวัสดุทางการเกษตรมาใช้ให้เกิดประสิทธิภาพสูงสุด โดยการนำมาอัดแท่งเพื่อนำไปใช้เป็นเชื้อเพลิงการการหุงต้ม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>
            <a:off x="5148064" y="2420888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ลูกศรเชื่อมต่อแบบตรง 6"/>
          <p:cNvCxnSpPr/>
          <p:nvPr/>
        </p:nvCxnSpPr>
        <p:spPr>
          <a:xfrm>
            <a:off x="5148064" y="4077072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091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/>
          <a:lstStyle/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วัตถุประสงค์</a:t>
            </a:r>
          </a:p>
          <a:p>
            <a:pPr lvl="1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สร้างและพัฒนาเครื่องอัดแท่ง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ชีว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มวลสำหรับผลิตถ่านชีวภาพ</a:t>
            </a:r>
          </a:p>
          <a:p>
            <a:pPr lvl="1"/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เพื่อส่งเสริมให้มีการนำเศษวัสดุทางการเกษตรมาใช้ให้เกิด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ประโยชน์</a:t>
            </a:r>
          </a:p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ขอบเขต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วิจัย</a:t>
            </a:r>
          </a:p>
          <a:p>
            <a:pPr lvl="1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มุ่งไปที่การออกแบบ การสร้าง และทดสอบ เพื่อที่จะหาส</a:t>
            </a:r>
            <a:r>
              <a:rPr lang="th-TH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ภาวะการ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ทำงานของเครื่องอัดแท่ง</a:t>
            </a:r>
            <a:r>
              <a:rPr lang="th-TH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ชีว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มวลที่เหมาะกับเศษวัสดุเหลือใช้ในจังหวัดนครราชสีมา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050" name="Picture 2" descr="C:\Users\User\Desktop\ปี4\สัมนา\green_f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4005064"/>
            <a:ext cx="3600400" cy="264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ปี4\สัมนา\biomass_fuel_mater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93317"/>
            <a:ext cx="3755567" cy="274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091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3635896" y="2852936"/>
            <a:ext cx="2592288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เอกสารและทฤษฏีที่เกี่ยวข้อง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 flipH="1" flipV="1">
            <a:off x="2987824" y="2276872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สี่เหลี่ยมผืนผ้า 7"/>
          <p:cNvSpPr/>
          <p:nvPr/>
        </p:nvSpPr>
        <p:spPr>
          <a:xfrm>
            <a:off x="1835696" y="1700808"/>
            <a:ext cx="100811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ถ่านไม้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10" name="ลูกศรเชื่อมต่อแบบตรง 9"/>
          <p:cNvCxnSpPr/>
          <p:nvPr/>
        </p:nvCxnSpPr>
        <p:spPr>
          <a:xfrm flipV="1">
            <a:off x="2339752" y="105273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สี่เหลี่ยมผืนผ้า 10"/>
          <p:cNvSpPr/>
          <p:nvPr/>
        </p:nvSpPr>
        <p:spPr>
          <a:xfrm>
            <a:off x="1835696" y="332656"/>
            <a:ext cx="1152128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ถ่านดำ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13" name="ลูกศรเชื่อมต่อแบบตรง 12"/>
          <p:cNvCxnSpPr/>
          <p:nvPr/>
        </p:nvCxnSpPr>
        <p:spPr>
          <a:xfrm flipH="1" flipV="1">
            <a:off x="1331640" y="1556792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สี่เหลี่ยมผืนผ้า 13"/>
          <p:cNvSpPr/>
          <p:nvPr/>
        </p:nvSpPr>
        <p:spPr>
          <a:xfrm>
            <a:off x="323528" y="764704"/>
            <a:ext cx="1008112" cy="5400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ถ่านขาว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16" name="ลูกศรเชื่อมต่อแบบตรง 15"/>
          <p:cNvCxnSpPr/>
          <p:nvPr/>
        </p:nvCxnSpPr>
        <p:spPr>
          <a:xfrm flipV="1">
            <a:off x="4932040" y="220486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สี่เหลี่ยมผืนผ้า 16"/>
          <p:cNvSpPr/>
          <p:nvPr/>
        </p:nvSpPr>
        <p:spPr>
          <a:xfrm>
            <a:off x="3851920" y="1304764"/>
            <a:ext cx="1800200" cy="6840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ชีว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มวล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21" name="ลูกศรเชื่อมต่อแบบตรง 20"/>
          <p:cNvCxnSpPr/>
          <p:nvPr/>
        </p:nvCxnSpPr>
        <p:spPr>
          <a:xfrm flipH="1" flipV="1">
            <a:off x="3899311" y="897480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สี่เหลี่ยมผืนผ้า 21"/>
          <p:cNvSpPr/>
          <p:nvPr/>
        </p:nvSpPr>
        <p:spPr>
          <a:xfrm>
            <a:off x="3221850" y="307740"/>
            <a:ext cx="9001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ความชื้น</a:t>
            </a:r>
            <a:endParaRPr lang="th-TH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24" name="ลูกศรเชื่อมต่อแบบตรง 23"/>
          <p:cNvCxnSpPr>
            <a:stCxn id="17" idx="0"/>
          </p:cNvCxnSpPr>
          <p:nvPr/>
        </p:nvCxnSpPr>
        <p:spPr>
          <a:xfrm flipV="1">
            <a:off x="4752020" y="836712"/>
            <a:ext cx="0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สี่เหลี่ยมผืนผ้า 24"/>
          <p:cNvSpPr/>
          <p:nvPr/>
        </p:nvSpPr>
        <p:spPr>
          <a:xfrm>
            <a:off x="4355976" y="332656"/>
            <a:ext cx="93610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เผาได้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27" name="ลูกศรเชื่อมต่อแบบตรง 26"/>
          <p:cNvCxnSpPr/>
          <p:nvPr/>
        </p:nvCxnSpPr>
        <p:spPr>
          <a:xfrm flipV="1">
            <a:off x="5508104" y="764704"/>
            <a:ext cx="288032" cy="492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สี่เหลี่ยมผืนผ้า 27"/>
          <p:cNvSpPr/>
          <p:nvPr/>
        </p:nvSpPr>
        <p:spPr>
          <a:xfrm>
            <a:off x="5579199" y="199407"/>
            <a:ext cx="108012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เผาไม่ได้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30" name="ลูกศรเชื่อมต่อแบบตรง 29"/>
          <p:cNvCxnSpPr/>
          <p:nvPr/>
        </p:nvCxnSpPr>
        <p:spPr>
          <a:xfrm flipV="1">
            <a:off x="6228184" y="2276872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สี่เหลี่ยมผืนผ้า 30"/>
          <p:cNvSpPr/>
          <p:nvPr/>
        </p:nvSpPr>
        <p:spPr>
          <a:xfrm>
            <a:off x="6408204" y="1556792"/>
            <a:ext cx="1332148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การอัดแท่ง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33" name="ลูกศรเชื่อมต่อแบบตรง 32"/>
          <p:cNvCxnSpPr/>
          <p:nvPr/>
        </p:nvCxnSpPr>
        <p:spPr>
          <a:xfrm flipH="1">
            <a:off x="3226532" y="4006075"/>
            <a:ext cx="39604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สี่เหลี่ยมผืนผ้า 33"/>
          <p:cNvSpPr/>
          <p:nvPr/>
        </p:nvSpPr>
        <p:spPr>
          <a:xfrm>
            <a:off x="1835696" y="4509120"/>
            <a:ext cx="1404156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เครื่องอัดแท่งชนิดต่างๆ</a:t>
            </a:r>
            <a:endParaRPr lang="th-TH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2938500" y="5985284"/>
            <a:ext cx="1368152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แบบเม็ด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159232" y="3358003"/>
            <a:ext cx="1604455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แบบลูกสูบ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539552" y="6021288"/>
            <a:ext cx="144016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แบบสกรู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41" name="ลูกศรเชื่อมต่อแบบตรง 40"/>
          <p:cNvCxnSpPr/>
          <p:nvPr/>
        </p:nvCxnSpPr>
        <p:spPr>
          <a:xfrm flipH="1" flipV="1">
            <a:off x="1655674" y="4149080"/>
            <a:ext cx="216025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42"/>
          <p:cNvCxnSpPr/>
          <p:nvPr/>
        </p:nvCxnSpPr>
        <p:spPr>
          <a:xfrm flipH="1">
            <a:off x="1871699" y="5229200"/>
            <a:ext cx="108013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ลูกศรเชื่อมต่อแบบตรง 44"/>
          <p:cNvCxnSpPr/>
          <p:nvPr/>
        </p:nvCxnSpPr>
        <p:spPr>
          <a:xfrm>
            <a:off x="2987824" y="5229200"/>
            <a:ext cx="25202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ลูกศรเชื่อมต่อแบบตรง 46"/>
          <p:cNvCxnSpPr/>
          <p:nvPr/>
        </p:nvCxnSpPr>
        <p:spPr>
          <a:xfrm>
            <a:off x="6048164" y="4006075"/>
            <a:ext cx="360040" cy="5030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สี่เหลี่ยมผืนผ้า 47"/>
          <p:cNvSpPr/>
          <p:nvPr/>
        </p:nvSpPr>
        <p:spPr>
          <a:xfrm>
            <a:off x="5652120" y="4592813"/>
            <a:ext cx="1944216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กระบวนผลิตถ่าน</a:t>
            </a:r>
            <a:r>
              <a:rPr lang="th-TH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ชีว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มวล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9" name="สี่เหลี่ยมผืนผ้า 48"/>
          <p:cNvSpPr/>
          <p:nvPr/>
        </p:nvSpPr>
        <p:spPr>
          <a:xfrm>
            <a:off x="4824028" y="5949280"/>
            <a:ext cx="1800200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การอัดแล้วนำไปเผา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0" name="สี่เหลี่ยมผืนผ้า 49"/>
          <p:cNvSpPr/>
          <p:nvPr/>
        </p:nvSpPr>
        <p:spPr>
          <a:xfrm>
            <a:off x="7074278" y="5949280"/>
            <a:ext cx="1746194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การเผาแล้วนำไปอัด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52" name="ลูกศรเชื่อมต่อแบบตรง 51"/>
          <p:cNvCxnSpPr/>
          <p:nvPr/>
        </p:nvCxnSpPr>
        <p:spPr>
          <a:xfrm>
            <a:off x="6228184" y="551723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ลูกศรเชื่อมต่อแบบตรง 53"/>
          <p:cNvCxnSpPr/>
          <p:nvPr/>
        </p:nvCxnSpPr>
        <p:spPr>
          <a:xfrm>
            <a:off x="7380312" y="551723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ลูกศรเชื่อมต่อแบบตรง 57"/>
          <p:cNvCxnSpPr>
            <a:stCxn id="5" idx="3"/>
          </p:cNvCxnSpPr>
          <p:nvPr/>
        </p:nvCxnSpPr>
        <p:spPr>
          <a:xfrm>
            <a:off x="6228184" y="342900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สี่เหลี่ยมผืนผ้า 58"/>
          <p:cNvSpPr/>
          <p:nvPr/>
        </p:nvSpPr>
        <p:spPr>
          <a:xfrm>
            <a:off x="7164288" y="2996953"/>
            <a:ext cx="1296144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ถ่านชีวภาพ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0091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ปี4\สัมนา\สกรู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34592"/>
            <a:ext cx="3000412" cy="222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ปี4\สัมนา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03310" y="-474780"/>
            <a:ext cx="2168414" cy="34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ปี4\สัมนา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45355" y="1994435"/>
            <a:ext cx="1868552" cy="301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ปี4\สัมนา\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20929" y="1831075"/>
            <a:ext cx="1872211" cy="333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ปี4\สัมนา\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54143" y="4202642"/>
            <a:ext cx="1879849" cy="321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ปี4\สัมนา\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51856" y="4059658"/>
            <a:ext cx="2210354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091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วิธีการทดลอง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รทดสอบ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ประสิทธิภาพ เครื่องอัดแท่ง</a:t>
            </a:r>
            <a:r>
              <a:rPr lang="th-TH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ชีว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มวล</a:t>
            </a:r>
          </a:p>
          <a:p>
            <a:endParaRPr lang="th-TH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การทดสอบความสามารถในการอัดแท่ง 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คือการ นำวัตถุดิบทั้ง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ชนิด ได้แก่ กากมันสำปะหลัง ขี้เลื่อย แกลบ เข้าเครื่องอัดที่ได้สร้างขึ้น เพื่อดูว่าวัตถุดิบชนิดใดสามารถขึ้นรูปได้</a:t>
            </a:r>
          </a:p>
          <a:p>
            <a:pPr lvl="1"/>
            <a:endParaRPr lang="th-TH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การทดสอบหาอัตราการอัด 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คือการทดสอบว่าภายใน1 ชั่วโมงเครื่องอัดสามารถผลิตถ่านอัดแท่ง ออกมาได้ปริมาณเท่าไหร่</a:t>
            </a:r>
          </a:p>
          <a:p>
            <a:pPr lvl="1"/>
            <a:endParaRPr lang="th-TH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10091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จุดที่สุด">
  <a:themeElements>
    <a:clrScheme name="จุดที่สุด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จุดที่สุด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จุดที่สุด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406</TotalTime>
  <Words>649</Words>
  <Application>Microsoft Office PowerPoint</Application>
  <PresentationFormat>นำเสนอทางหน้าจอ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13" baseType="lpstr">
      <vt:lpstr>จุดที่สุด</vt:lpstr>
      <vt:lpstr>การพัฒนาเครื่องอัดแท่งชีวมวลสำหรับใช้ผลิตถ่านชีวภาพ</vt:lpstr>
      <vt:lpstr>บทคัดย่อ</vt:lpstr>
      <vt:lpstr>บทคัดย่อ</vt:lpstr>
      <vt:lpstr>บทนำ</vt:lpstr>
      <vt:lpstr>บทนำ</vt:lpstr>
      <vt:lpstr>งานนำเสนอ PowerPoint</vt:lpstr>
      <vt:lpstr>งานนำเสนอ PowerPoint</vt:lpstr>
      <vt:lpstr>งานนำเสนอ PowerPoint</vt:lpstr>
      <vt:lpstr>วิธีการทดลอง</vt:lpstr>
      <vt:lpstr>ผลการทดลอง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การพัฒนาเครื่องอัดแท่งชีวมวลสำหรับใช้ผลิตผ่านชีวภาพ</dc:title>
  <dc:creator>User</dc:creator>
  <cp:lastModifiedBy>User</cp:lastModifiedBy>
  <cp:revision>29</cp:revision>
  <dcterms:created xsi:type="dcterms:W3CDTF">2016-09-04T06:42:42Z</dcterms:created>
  <dcterms:modified xsi:type="dcterms:W3CDTF">2016-09-08T13:09:36Z</dcterms:modified>
</cp:coreProperties>
</file>