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2" r:id="rId6"/>
    <p:sldId id="287" r:id="rId7"/>
    <p:sldId id="264" r:id="rId8"/>
    <p:sldId id="286" r:id="rId9"/>
    <p:sldId id="285" r:id="rId10"/>
    <p:sldId id="272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D9B5282-DABE-4DE3-BF2E-5CD572C64A5E}">
  <a:tblStyle styleId="{1D9B5282-DABE-4DE3-BF2E-5CD572C64A5E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32636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" name="Shape 18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6" name="Shape 18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Shape 18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Shape 18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" name="Shape 18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8" name="Shape 18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Shape 18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4" name="Shape 18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Shape 18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Shape 18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Shape 18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0" name="Shape 18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" name="Shape 20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3" name="Shape 20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55D4B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-7997" y="-6006"/>
            <a:ext cx="9159994" cy="6870012"/>
            <a:chOff x="328725" y="2891150"/>
            <a:chExt cx="3447625" cy="2585725"/>
          </a:xfrm>
        </p:grpSpPr>
        <p:sp>
          <p:nvSpPr>
            <p:cNvPr id="10" name="Shape 10"/>
            <p:cNvSpPr/>
            <p:nvPr/>
          </p:nvSpPr>
          <p:spPr>
            <a:xfrm>
              <a:off x="1720050" y="5007200"/>
              <a:ext cx="58100" cy="55575"/>
            </a:xfrm>
            <a:custGeom>
              <a:avLst/>
              <a:gdLst/>
              <a:ahLst/>
              <a:cxnLst/>
              <a:rect l="0" t="0" r="0" b="0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328725" y="4577925"/>
              <a:ext cx="118700" cy="33700"/>
            </a:xfrm>
            <a:custGeom>
              <a:avLst/>
              <a:gdLst/>
              <a:ahLst/>
              <a:cxnLst/>
              <a:rect l="0" t="0" r="0" b="0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679650" y="4953325"/>
              <a:ext cx="58100" cy="57250"/>
            </a:xfrm>
            <a:custGeom>
              <a:avLst/>
              <a:gdLst/>
              <a:ahLst/>
              <a:cxnLst/>
              <a:rect l="0" t="0" r="0" b="0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328725" y="4540050"/>
              <a:ext cx="117000" cy="36225"/>
            </a:xfrm>
            <a:custGeom>
              <a:avLst/>
              <a:gdLst/>
              <a:ahLst/>
              <a:cxnLst/>
              <a:rect l="0" t="0" r="0" b="0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328725" y="4469350"/>
              <a:ext cx="96800" cy="23600"/>
            </a:xfrm>
            <a:custGeom>
              <a:avLst/>
              <a:gdLst/>
              <a:ahLst/>
              <a:cxnLst/>
              <a:rect l="0" t="0" r="0" b="0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328725" y="4488700"/>
              <a:ext cx="98500" cy="32025"/>
            </a:xfrm>
            <a:custGeom>
              <a:avLst/>
              <a:gdLst/>
              <a:ahLst/>
              <a:cxnLst/>
              <a:rect l="0" t="0" r="0" b="0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1618200" y="5157850"/>
              <a:ext cx="15175" cy="14350"/>
            </a:xfrm>
            <a:custGeom>
              <a:avLst/>
              <a:gdLst/>
              <a:ahLst/>
              <a:cxnLst/>
              <a:rect l="0" t="0" r="0" b="0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1741075" y="5063575"/>
              <a:ext cx="55600" cy="57275"/>
            </a:xfrm>
            <a:custGeom>
              <a:avLst/>
              <a:gdLst/>
              <a:ahLst/>
              <a:cxnLst/>
              <a:rect l="0" t="0" r="0" b="0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678800" y="5072850"/>
              <a:ext cx="59775" cy="56425"/>
            </a:xfrm>
            <a:custGeom>
              <a:avLst/>
              <a:gdLst/>
              <a:ahLst/>
              <a:cxnLst/>
              <a:rect l="0" t="0" r="0" b="0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1659450" y="5014775"/>
              <a:ext cx="58100" cy="63150"/>
            </a:xfrm>
            <a:custGeom>
              <a:avLst/>
              <a:gdLst/>
              <a:ahLst/>
              <a:cxnLst/>
              <a:rect l="0" t="0" r="0" b="0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25" y="4637675"/>
              <a:ext cx="140575" cy="37075"/>
            </a:xfrm>
            <a:custGeom>
              <a:avLst/>
              <a:gdLst/>
              <a:ahLst/>
              <a:cxnLst/>
              <a:rect l="0" t="0" r="0" b="0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1583700" y="5002975"/>
              <a:ext cx="12650" cy="16875"/>
            </a:xfrm>
            <a:custGeom>
              <a:avLst/>
              <a:gdLst/>
              <a:ahLst/>
              <a:cxnLst/>
              <a:rect l="0" t="0" r="0" b="0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1558450" y="4970150"/>
              <a:ext cx="57250" cy="63150"/>
            </a:xfrm>
            <a:custGeom>
              <a:avLst/>
              <a:gdLst/>
              <a:ahLst/>
              <a:cxnLst/>
              <a:rect l="0" t="0" r="0" b="0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1318550" y="5127550"/>
              <a:ext cx="52225" cy="57275"/>
            </a:xfrm>
            <a:custGeom>
              <a:avLst/>
              <a:gdLst/>
              <a:ahLst/>
              <a:cxnLst/>
              <a:rect l="0" t="0" r="0" b="0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328725" y="4609075"/>
              <a:ext cx="85025" cy="26100"/>
            </a:xfrm>
            <a:custGeom>
              <a:avLst/>
              <a:gdLst/>
              <a:ahLst/>
              <a:cxnLst/>
              <a:rect l="0" t="0" r="0" b="0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328725" y="4657050"/>
              <a:ext cx="143950" cy="35375"/>
            </a:xfrm>
            <a:custGeom>
              <a:avLst/>
              <a:gdLst/>
              <a:ahLst/>
              <a:cxnLst/>
              <a:rect l="0" t="0" r="0" b="0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955775" y="4552675"/>
              <a:ext cx="143950" cy="126275"/>
            </a:xfrm>
            <a:custGeom>
              <a:avLst/>
              <a:gdLst/>
              <a:ahLst/>
              <a:cxnLst/>
              <a:rect l="0" t="0" r="0" b="0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328725" y="4675575"/>
              <a:ext cx="141425" cy="38725"/>
            </a:xfrm>
            <a:custGeom>
              <a:avLst/>
              <a:gdLst/>
              <a:ahLst/>
              <a:cxnLst/>
              <a:rect l="0" t="0" r="0" b="0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1320225" y="5209200"/>
              <a:ext cx="16875" cy="13500"/>
            </a:xfrm>
            <a:custGeom>
              <a:avLst/>
              <a:gdLst/>
              <a:ahLst/>
              <a:cxnLst/>
              <a:rect l="0" t="0" r="0" b="0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328725" y="4393600"/>
              <a:ext cx="81650" cy="27800"/>
            </a:xfrm>
            <a:custGeom>
              <a:avLst/>
              <a:gdLst/>
              <a:ahLst/>
              <a:cxnLst/>
              <a:rect l="0" t="0" r="0" b="0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1261325" y="5218450"/>
              <a:ext cx="13475" cy="13500"/>
            </a:xfrm>
            <a:custGeom>
              <a:avLst/>
              <a:gdLst/>
              <a:ahLst/>
              <a:cxnLst/>
              <a:rect l="0" t="0" r="0" b="0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28725" y="4558575"/>
              <a:ext cx="122050" cy="35375"/>
            </a:xfrm>
            <a:custGeom>
              <a:avLst/>
              <a:gdLst/>
              <a:ahLst/>
              <a:cxnLst/>
              <a:rect l="0" t="0" r="0" b="0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1298350" y="5189850"/>
              <a:ext cx="59800" cy="55575"/>
            </a:xfrm>
            <a:custGeom>
              <a:avLst/>
              <a:gdLst/>
              <a:ahLst/>
              <a:cxnLst/>
              <a:rect l="0" t="0" r="0" b="0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1241950" y="5199100"/>
              <a:ext cx="54750" cy="55575"/>
            </a:xfrm>
            <a:custGeom>
              <a:avLst/>
              <a:gdLst/>
              <a:ahLst/>
              <a:cxnLst/>
              <a:rect l="0" t="0" r="0" b="0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1238600" y="5205825"/>
              <a:ext cx="11800" cy="50525"/>
            </a:xfrm>
            <a:custGeom>
              <a:avLst/>
              <a:gdLst/>
              <a:ahLst/>
              <a:cxnLst/>
              <a:rect l="0" t="0" r="0" b="0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1279825" y="5156175"/>
              <a:ext cx="16025" cy="23600"/>
            </a:xfrm>
            <a:custGeom>
              <a:avLst/>
              <a:gdLst/>
              <a:ahLst/>
              <a:cxnLst/>
              <a:rect l="0" t="0" r="0" b="0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1257100" y="5134300"/>
              <a:ext cx="58950" cy="58925"/>
            </a:xfrm>
            <a:custGeom>
              <a:avLst/>
              <a:gdLst/>
              <a:ahLst/>
              <a:cxnLst/>
              <a:rect l="0" t="0" r="0" b="0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1010500" y="2891150"/>
              <a:ext cx="2237250" cy="272750"/>
            </a:xfrm>
            <a:custGeom>
              <a:avLst/>
              <a:gdLst/>
              <a:ahLst/>
              <a:cxnLst/>
              <a:rect l="0" t="0" r="0" b="0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328725" y="4410425"/>
              <a:ext cx="81650" cy="25275"/>
            </a:xfrm>
            <a:custGeom>
              <a:avLst/>
              <a:gdLst/>
              <a:ahLst/>
              <a:cxnLst/>
              <a:rect l="0" t="0" r="0" b="0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328725" y="4446625"/>
              <a:ext cx="90075" cy="27800"/>
            </a:xfrm>
            <a:custGeom>
              <a:avLst/>
              <a:gdLst/>
              <a:ahLst/>
              <a:cxnLst/>
              <a:rect l="0" t="0" r="0" b="0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328725" y="4515650"/>
              <a:ext cx="53875" cy="20225"/>
            </a:xfrm>
            <a:custGeom>
              <a:avLst/>
              <a:gdLst/>
              <a:ahLst/>
              <a:cxnLst/>
              <a:rect l="0" t="0" r="0" b="0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1480150" y="5161225"/>
              <a:ext cx="58950" cy="58100"/>
            </a:xfrm>
            <a:custGeom>
              <a:avLst/>
              <a:gdLst/>
              <a:ahLst/>
              <a:cxnLst/>
              <a:rect l="0" t="0" r="0" b="0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1599675" y="5145225"/>
              <a:ext cx="59800" cy="54750"/>
            </a:xfrm>
            <a:custGeom>
              <a:avLst/>
              <a:gdLst/>
              <a:ahLst/>
              <a:cxnLst/>
              <a:rect l="0" t="0" r="0" b="0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1358950" y="5178900"/>
              <a:ext cx="57275" cy="63150"/>
            </a:xfrm>
            <a:custGeom>
              <a:avLst/>
              <a:gdLst/>
              <a:ahLst/>
              <a:cxnLst/>
              <a:rect l="0" t="0" r="0" b="0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328725" y="4427250"/>
              <a:ext cx="93450" cy="34550"/>
            </a:xfrm>
            <a:custGeom>
              <a:avLst/>
              <a:gdLst/>
              <a:ahLst/>
              <a:cxnLst/>
              <a:rect l="0" t="0" r="0" b="0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1379150" y="5199100"/>
              <a:ext cx="16025" cy="19375"/>
            </a:xfrm>
            <a:custGeom>
              <a:avLst/>
              <a:gdLst/>
              <a:ahLst/>
              <a:cxnLst/>
              <a:rect l="0" t="0" r="0" b="0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1618200" y="4963425"/>
              <a:ext cx="58100" cy="54725"/>
            </a:xfrm>
            <a:custGeom>
              <a:avLst/>
              <a:gdLst/>
              <a:ahLst/>
              <a:cxnLst/>
              <a:rect l="0" t="0" r="0" b="0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1077825" y="5125025"/>
              <a:ext cx="18550" cy="21075"/>
            </a:xfrm>
            <a:custGeom>
              <a:avLst/>
              <a:gdLst/>
              <a:ahLst/>
              <a:cxnLst/>
              <a:rect l="0" t="0" r="0" b="0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2853825" y="4795925"/>
              <a:ext cx="42100" cy="569025"/>
            </a:xfrm>
            <a:custGeom>
              <a:avLst/>
              <a:gdLst/>
              <a:ahLst/>
              <a:cxnLst/>
              <a:rect l="0" t="0" r="0" b="0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3628175" y="4015675"/>
              <a:ext cx="10125" cy="12650"/>
            </a:xfrm>
            <a:custGeom>
              <a:avLst/>
              <a:gdLst/>
              <a:ahLst/>
              <a:cxnLst/>
              <a:rect l="0" t="0" r="0" b="0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1049200" y="5284950"/>
              <a:ext cx="58950" cy="70725"/>
            </a:xfrm>
            <a:custGeom>
              <a:avLst/>
              <a:gdLst/>
              <a:ahLst/>
              <a:cxnLst/>
              <a:rect l="0" t="0" r="0" b="0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599550" y="4372550"/>
              <a:ext cx="38750" cy="44625"/>
            </a:xfrm>
            <a:custGeom>
              <a:avLst/>
              <a:gdLst/>
              <a:ahLst/>
              <a:cxnLst/>
              <a:rect l="0" t="0" r="0" b="0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1076150" y="5162900"/>
              <a:ext cx="59775" cy="56425"/>
            </a:xfrm>
            <a:custGeom>
              <a:avLst/>
              <a:gdLst/>
              <a:ahLst/>
              <a:cxnLst/>
              <a:rect l="0" t="0" r="0" b="0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762075" y="4700825"/>
              <a:ext cx="125425" cy="712925"/>
            </a:xfrm>
            <a:custGeom>
              <a:avLst/>
              <a:gdLst/>
              <a:ahLst/>
              <a:cxnLst/>
              <a:rect l="0" t="0" r="0" b="0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1056775" y="5104825"/>
              <a:ext cx="57275" cy="63150"/>
            </a:xfrm>
            <a:custGeom>
              <a:avLst/>
              <a:gdLst/>
              <a:ahLst/>
              <a:cxnLst/>
              <a:rect l="0" t="0" r="0" b="0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3645850" y="4022400"/>
              <a:ext cx="40425" cy="10125"/>
            </a:xfrm>
            <a:custGeom>
              <a:avLst/>
              <a:gdLst/>
              <a:ahLst/>
              <a:cxnLst/>
              <a:rect l="0" t="0" r="0" b="0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3509500" y="3976950"/>
              <a:ext cx="259275" cy="457900"/>
            </a:xfrm>
            <a:custGeom>
              <a:avLst/>
              <a:gdLst/>
              <a:ahLst/>
              <a:cxnLst/>
              <a:rect l="0" t="0" r="0" b="0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725150" y="2891150"/>
              <a:ext cx="2679175" cy="790400"/>
            </a:xfrm>
            <a:custGeom>
              <a:avLst/>
              <a:gdLst/>
              <a:ahLst/>
              <a:cxnLst/>
              <a:rect l="0" t="0" r="0" b="0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475175" y="4197475"/>
              <a:ext cx="269375" cy="75775"/>
            </a:xfrm>
            <a:custGeom>
              <a:avLst/>
              <a:gdLst/>
              <a:ahLst/>
              <a:cxnLst/>
              <a:rect l="0" t="0" r="0" b="0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733575" y="4522375"/>
              <a:ext cx="19375" cy="10125"/>
            </a:xfrm>
            <a:custGeom>
              <a:avLst/>
              <a:gdLst/>
              <a:ahLst/>
              <a:cxnLst/>
              <a:rect l="0" t="0" r="0" b="0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1440600" y="4990350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3530550" y="4035875"/>
              <a:ext cx="219700" cy="344275"/>
            </a:xfrm>
            <a:custGeom>
              <a:avLst/>
              <a:gdLst/>
              <a:ahLst/>
              <a:cxnLst/>
              <a:rect l="0" t="0" r="0" b="0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988600" y="5295900"/>
              <a:ext cx="60625" cy="64000"/>
            </a:xfrm>
            <a:custGeom>
              <a:avLst/>
              <a:gdLst/>
              <a:ahLst/>
              <a:cxnLst/>
              <a:rect l="0" t="0" r="0" b="0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1100550" y="4580450"/>
              <a:ext cx="24425" cy="9275"/>
            </a:xfrm>
            <a:custGeom>
              <a:avLst/>
              <a:gdLst/>
              <a:ahLst/>
              <a:cxnLst/>
              <a:rect l="0" t="0" r="0" b="0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1938050" y="4972675"/>
              <a:ext cx="222225" cy="368700"/>
            </a:xfrm>
            <a:custGeom>
              <a:avLst/>
              <a:gdLst/>
              <a:ahLst/>
              <a:cxnLst/>
              <a:rect l="0" t="0" r="0" b="0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1257100" y="5015600"/>
              <a:ext cx="57275" cy="62325"/>
            </a:xfrm>
            <a:custGeom>
              <a:avLst/>
              <a:gdLst/>
              <a:ahLst/>
              <a:cxnLst/>
              <a:rect l="0" t="0" r="0" b="0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830375" y="2891150"/>
              <a:ext cx="183500" cy="267700"/>
            </a:xfrm>
            <a:custGeom>
              <a:avLst/>
              <a:gdLst/>
              <a:ahLst/>
              <a:cxnLst/>
              <a:rect l="0" t="0" r="0" b="0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1316875" y="5008025"/>
              <a:ext cx="58100" cy="55575"/>
            </a:xfrm>
            <a:custGeom>
              <a:avLst/>
              <a:gdLst/>
              <a:ahLst/>
              <a:cxnLst/>
              <a:rect l="0" t="0" r="0" b="0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1138425" y="5119150"/>
              <a:ext cx="19400" cy="16000"/>
            </a:xfrm>
            <a:custGeom>
              <a:avLst/>
              <a:gdLst/>
              <a:ahLst/>
              <a:cxnLst/>
              <a:rect l="0" t="0" r="0" b="0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3384075" y="4763100"/>
              <a:ext cx="22775" cy="22750"/>
            </a:xfrm>
            <a:custGeom>
              <a:avLst/>
              <a:gdLst/>
              <a:ahLst/>
              <a:cxnLst/>
              <a:rect l="0" t="0" r="0" b="0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1378325" y="4997925"/>
              <a:ext cx="58100" cy="57275"/>
            </a:xfrm>
            <a:custGeom>
              <a:avLst/>
              <a:gdLst/>
              <a:ahLst/>
              <a:cxnLst/>
              <a:rect l="0" t="0" r="0" b="0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1402725" y="5029925"/>
              <a:ext cx="10125" cy="15175"/>
            </a:xfrm>
            <a:custGeom>
              <a:avLst/>
              <a:gdLst/>
              <a:ahLst/>
              <a:cxnLst/>
              <a:rect l="0" t="0" r="0" b="0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328725" y="4115825"/>
              <a:ext cx="825725" cy="756725"/>
            </a:xfrm>
            <a:custGeom>
              <a:avLst/>
              <a:gdLst/>
              <a:ahLst/>
              <a:cxnLst/>
              <a:rect l="0" t="0" r="0" b="0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1342950" y="5039175"/>
              <a:ext cx="12675" cy="15175"/>
            </a:xfrm>
            <a:custGeom>
              <a:avLst/>
              <a:gdLst/>
              <a:ahLst/>
              <a:cxnLst/>
              <a:rect l="0" t="0" r="0" b="0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1117375" y="5097250"/>
              <a:ext cx="58125" cy="55575"/>
            </a:xfrm>
            <a:custGeom>
              <a:avLst/>
              <a:gdLst/>
              <a:ahLst/>
              <a:cxnLst/>
              <a:rect l="0" t="0" r="0" b="0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28725" y="4697450"/>
              <a:ext cx="135525" cy="41275"/>
            </a:xfrm>
            <a:custGeom>
              <a:avLst/>
              <a:gdLst/>
              <a:ahLst/>
              <a:cxnLst/>
              <a:rect l="0" t="0" r="0" b="0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661000" y="4008100"/>
              <a:ext cx="7600" cy="7600"/>
            </a:xfrm>
            <a:custGeom>
              <a:avLst/>
              <a:gdLst/>
              <a:ahLst/>
              <a:cxnLst/>
              <a:rect l="0" t="0" r="0" b="0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890000" y="4783300"/>
              <a:ext cx="886350" cy="58950"/>
            </a:xfrm>
            <a:custGeom>
              <a:avLst/>
              <a:gdLst/>
              <a:ahLst/>
              <a:cxnLst/>
              <a:rect l="0" t="0" r="0" b="0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885800" y="4699125"/>
              <a:ext cx="890550" cy="64000"/>
            </a:xfrm>
            <a:custGeom>
              <a:avLst/>
              <a:gdLst/>
              <a:ahLst/>
              <a:cxnLst/>
              <a:rect l="0" t="0" r="0" b="0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352100" y="4769000"/>
              <a:ext cx="11800" cy="11800"/>
            </a:xfrm>
            <a:custGeom>
              <a:avLst/>
              <a:gdLst/>
              <a:ahLst/>
              <a:cxnLst/>
              <a:rect l="0" t="0" r="0" b="0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1281525" y="504675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1139275" y="5035800"/>
              <a:ext cx="55575" cy="54750"/>
            </a:xfrm>
            <a:custGeom>
              <a:avLst/>
              <a:gdLst/>
              <a:ahLst/>
              <a:cxnLst/>
              <a:rect l="0" t="0" r="0" b="0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981025" y="5147750"/>
              <a:ext cx="24450" cy="20225"/>
            </a:xfrm>
            <a:custGeom>
              <a:avLst/>
              <a:gdLst/>
              <a:ahLst/>
              <a:cxnLst/>
              <a:rect l="0" t="0" r="0" b="0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1325275" y="4965950"/>
              <a:ext cx="60650" cy="42100"/>
            </a:xfrm>
            <a:custGeom>
              <a:avLst/>
              <a:gdLst/>
              <a:ahLst/>
              <a:cxnLst/>
              <a:rect l="0" t="0" r="0" b="0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1385050" y="4957525"/>
              <a:ext cx="60625" cy="42125"/>
            </a:xfrm>
            <a:custGeom>
              <a:avLst/>
              <a:gdLst/>
              <a:ahLst/>
              <a:cxnLst/>
              <a:rect l="0" t="0" r="0" b="0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1635025" y="4922175"/>
              <a:ext cx="57275" cy="37900"/>
            </a:xfrm>
            <a:custGeom>
              <a:avLst/>
              <a:gdLst/>
              <a:ahLst/>
              <a:cxnLst/>
              <a:rect l="0" t="0" r="0" b="0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1453225" y="4947425"/>
              <a:ext cx="54725" cy="42125"/>
            </a:xfrm>
            <a:custGeom>
              <a:avLst/>
              <a:gdLst/>
              <a:ahLst/>
              <a:cxnLst/>
              <a:rect l="0" t="0" r="0" b="0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199025" y="4985300"/>
              <a:ext cx="61475" cy="39600"/>
            </a:xfrm>
            <a:custGeom>
              <a:avLst/>
              <a:gdLst/>
              <a:ahLst/>
              <a:cxnLst/>
              <a:rect l="0" t="0" r="0" b="0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1573600" y="4930600"/>
              <a:ext cx="58925" cy="38750"/>
            </a:xfrm>
            <a:custGeom>
              <a:avLst/>
              <a:gdLst/>
              <a:ahLst/>
              <a:cxnLst/>
              <a:rect l="0" t="0" r="0" b="0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1512150" y="4939850"/>
              <a:ext cx="58950" cy="38750"/>
            </a:xfrm>
            <a:custGeom>
              <a:avLst/>
              <a:gdLst/>
              <a:ahLst/>
              <a:cxnLst/>
              <a:rect l="0" t="0" r="0" b="0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1012175" y="5015600"/>
              <a:ext cx="57250" cy="37900"/>
            </a:xfrm>
            <a:custGeom>
              <a:avLst/>
              <a:gdLst/>
              <a:ahLst/>
              <a:cxnLst/>
              <a:rect l="0" t="0" r="0" b="0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1073625" y="5003825"/>
              <a:ext cx="61450" cy="40425"/>
            </a:xfrm>
            <a:custGeom>
              <a:avLst/>
              <a:gdLst/>
              <a:ahLst/>
              <a:cxnLst/>
              <a:rect l="0" t="0" r="0" b="0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1015550" y="5053475"/>
              <a:ext cx="58100" cy="55600"/>
            </a:xfrm>
            <a:custGeom>
              <a:avLst/>
              <a:gdLst/>
              <a:ahLst/>
              <a:cxnLst/>
              <a:rect l="0" t="0" r="0" b="0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102225" y="5070325"/>
              <a:ext cx="16025" cy="19375"/>
            </a:xfrm>
            <a:custGeom>
              <a:avLst/>
              <a:gdLst/>
              <a:ahLst/>
              <a:cxnLst/>
              <a:rect l="0" t="0" r="0" b="0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1135900" y="4995400"/>
              <a:ext cx="59800" cy="40425"/>
            </a:xfrm>
            <a:custGeom>
              <a:avLst/>
              <a:gdLst/>
              <a:ahLst/>
              <a:cxnLst/>
              <a:rect l="0" t="0" r="0" b="0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1076975" y="5043375"/>
              <a:ext cx="58100" cy="57275"/>
            </a:xfrm>
            <a:custGeom>
              <a:avLst/>
              <a:gdLst/>
              <a:ahLst/>
              <a:cxnLst/>
              <a:rect l="0" t="0" r="0" b="0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219225" y="5053475"/>
              <a:ext cx="16875" cy="18550"/>
            </a:xfrm>
            <a:custGeom>
              <a:avLst/>
              <a:gdLst/>
              <a:ahLst/>
              <a:cxnLst/>
              <a:rect l="0" t="0" r="0" b="0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1196500" y="5026550"/>
              <a:ext cx="58950" cy="55575"/>
            </a:xfrm>
            <a:custGeom>
              <a:avLst/>
              <a:gdLst/>
              <a:ahLst/>
              <a:cxnLst/>
              <a:rect l="0" t="0" r="0" b="0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1262150" y="4976900"/>
              <a:ext cx="59800" cy="39575"/>
            </a:xfrm>
            <a:custGeom>
              <a:avLst/>
              <a:gdLst/>
              <a:ahLst/>
              <a:cxnLst/>
              <a:rect l="0" t="0" r="0" b="0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830300" y="5214250"/>
              <a:ext cx="10975" cy="16025"/>
            </a:xfrm>
            <a:custGeom>
              <a:avLst/>
              <a:gdLst/>
              <a:ahLst/>
              <a:cxnLst/>
              <a:rect l="0" t="0" r="0" b="0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07575" y="5213400"/>
              <a:ext cx="6775" cy="29500"/>
            </a:xfrm>
            <a:custGeom>
              <a:avLst/>
              <a:gdLst/>
              <a:ahLst/>
              <a:cxnLst/>
              <a:rect l="0" t="0" r="0" b="0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1807575" y="5201625"/>
              <a:ext cx="58100" cy="38750"/>
            </a:xfrm>
            <a:custGeom>
              <a:avLst/>
              <a:gdLst/>
              <a:ahLst/>
              <a:cxnLst/>
              <a:rect l="0" t="0" r="0" b="0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1763825" y="5194050"/>
              <a:ext cx="18525" cy="11800"/>
            </a:xfrm>
            <a:custGeom>
              <a:avLst/>
              <a:gdLst/>
              <a:ahLst/>
              <a:cxnLst/>
              <a:rect l="0" t="0" r="0" b="0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1695625" y="4910400"/>
              <a:ext cx="62325" cy="41275"/>
            </a:xfrm>
            <a:custGeom>
              <a:avLst/>
              <a:gdLst/>
              <a:ahLst/>
              <a:cxnLst/>
              <a:rect l="0" t="0" r="0" b="0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1744450" y="5182275"/>
              <a:ext cx="58100" cy="68200"/>
            </a:xfrm>
            <a:custGeom>
              <a:avLst/>
              <a:gdLst/>
              <a:ahLst/>
              <a:cxnLst/>
              <a:rect l="0" t="0" r="0" b="0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768875" y="5223500"/>
              <a:ext cx="17700" cy="11825"/>
            </a:xfrm>
            <a:custGeom>
              <a:avLst/>
              <a:gdLst/>
              <a:ahLst/>
              <a:cxnLst/>
              <a:rect l="0" t="0" r="0" b="0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688900" y="5216775"/>
              <a:ext cx="58100" cy="40425"/>
            </a:xfrm>
            <a:custGeom>
              <a:avLst/>
              <a:gdLst/>
              <a:ahLst/>
              <a:cxnLst/>
              <a:rect l="0" t="0" r="0" b="0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1737725" y="4941550"/>
              <a:ext cx="90075" cy="58100"/>
            </a:xfrm>
            <a:custGeom>
              <a:avLst/>
              <a:gdLst/>
              <a:ahLst/>
              <a:cxnLst/>
              <a:rect l="0" t="0" r="0" b="0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789900" y="4970150"/>
              <a:ext cx="23600" cy="16025"/>
            </a:xfrm>
            <a:custGeom>
              <a:avLst/>
              <a:gdLst/>
              <a:ahLst/>
              <a:cxnLst/>
              <a:rect l="0" t="0" r="0" b="0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1758750" y="4901975"/>
              <a:ext cx="58950" cy="41275"/>
            </a:xfrm>
            <a:custGeom>
              <a:avLst/>
              <a:gdLst/>
              <a:ahLst/>
              <a:cxnLst/>
              <a:rect l="0" t="0" r="0" b="0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1804225" y="5028225"/>
              <a:ext cx="22750" cy="21075"/>
            </a:xfrm>
            <a:custGeom>
              <a:avLst/>
              <a:gdLst/>
              <a:ahLst/>
              <a:cxnLst/>
              <a:rect l="0" t="0" r="0" b="0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719200" y="5112400"/>
              <a:ext cx="133850" cy="72425"/>
            </a:xfrm>
            <a:custGeom>
              <a:avLst/>
              <a:gdLst/>
              <a:ahLst/>
              <a:cxnLst/>
              <a:rect l="0" t="0" r="0" b="0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1778125" y="4997925"/>
              <a:ext cx="69875" cy="111975"/>
            </a:xfrm>
            <a:custGeom>
              <a:avLst/>
              <a:gdLst/>
              <a:ahLst/>
              <a:cxnLst/>
              <a:rect l="0" t="0" r="0" b="0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981025" y="5233600"/>
              <a:ext cx="74950" cy="60650"/>
            </a:xfrm>
            <a:custGeom>
              <a:avLst/>
              <a:gdLst/>
              <a:ahLst/>
              <a:cxnLst/>
              <a:rect l="0" t="0" r="0" b="0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837100" y="3663850"/>
              <a:ext cx="44625" cy="40425"/>
            </a:xfrm>
            <a:custGeom>
              <a:avLst/>
              <a:gdLst/>
              <a:ahLst/>
              <a:cxnLst/>
              <a:rect l="0" t="0" r="0" b="0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862350" y="3691625"/>
              <a:ext cx="13500" cy="13475"/>
            </a:xfrm>
            <a:custGeom>
              <a:avLst/>
              <a:gdLst/>
              <a:ahLst/>
              <a:cxnLst/>
              <a:rect l="0" t="0" r="0" b="0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950725" y="5023175"/>
              <a:ext cx="58950" cy="38750"/>
            </a:xfrm>
            <a:custGeom>
              <a:avLst/>
              <a:gdLst/>
              <a:ahLst/>
              <a:cxnLst/>
              <a:rect l="0" t="0" r="0" b="0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630050" y="3368400"/>
              <a:ext cx="233175" cy="212975"/>
            </a:xfrm>
            <a:custGeom>
              <a:avLst/>
              <a:gdLst/>
              <a:ahLst/>
              <a:cxnLst/>
              <a:rect l="0" t="0" r="0" b="0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6525" y="3543475"/>
              <a:ext cx="79150" cy="20225"/>
            </a:xfrm>
            <a:custGeom>
              <a:avLst/>
              <a:gdLst/>
              <a:ahLst/>
              <a:cxnLst/>
              <a:rect l="0" t="0" r="0" b="0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1008800" y="3646150"/>
              <a:ext cx="23600" cy="50550"/>
            </a:xfrm>
            <a:custGeom>
              <a:avLst/>
              <a:gdLst/>
              <a:ahLst/>
              <a:cxnLst/>
              <a:rect l="0" t="0" r="0" b="0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782400" y="3562000"/>
              <a:ext cx="27800" cy="11800"/>
            </a:xfrm>
            <a:custGeom>
              <a:avLst/>
              <a:gdLst/>
              <a:ahLst/>
              <a:cxnLst/>
              <a:rect l="0" t="0" r="0" b="0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3432900" y="5444025"/>
              <a:ext cx="35375" cy="25275"/>
            </a:xfrm>
            <a:custGeom>
              <a:avLst/>
              <a:gdLst/>
              <a:ahLst/>
              <a:cxnLst/>
              <a:rect l="0" t="0" r="0" b="0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3291500" y="5425525"/>
              <a:ext cx="109450" cy="36200"/>
            </a:xfrm>
            <a:custGeom>
              <a:avLst/>
              <a:gdLst/>
              <a:ahLst/>
              <a:cxnLst/>
              <a:rect l="0" t="0" r="0" b="0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632575" y="3558625"/>
              <a:ext cx="24425" cy="12650"/>
            </a:xfrm>
            <a:custGeom>
              <a:avLst/>
              <a:gdLst/>
              <a:ahLst/>
              <a:cxnLst/>
              <a:rect l="0" t="0" r="0" b="0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2855500" y="5364075"/>
              <a:ext cx="920850" cy="71575"/>
            </a:xfrm>
            <a:custGeom>
              <a:avLst/>
              <a:gdLst/>
              <a:ahLst/>
              <a:cxnLst/>
              <a:rect l="0" t="0" r="0" b="0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3219125" y="5439825"/>
              <a:ext cx="32000" cy="8450"/>
            </a:xfrm>
            <a:custGeom>
              <a:avLst/>
              <a:gdLst/>
              <a:ahLst/>
              <a:cxnLst/>
              <a:rect l="0" t="0" r="0" b="0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3221650" y="5413725"/>
              <a:ext cx="32850" cy="7600"/>
            </a:xfrm>
            <a:custGeom>
              <a:avLst/>
              <a:gdLst/>
              <a:ahLst/>
              <a:cxnLst/>
              <a:rect l="0" t="0" r="0" b="0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3225000" y="5426350"/>
              <a:ext cx="34550" cy="10975"/>
            </a:xfrm>
            <a:custGeom>
              <a:avLst/>
              <a:gdLst/>
              <a:ahLst/>
              <a:cxnLst/>
              <a:rect l="0" t="0" r="0" b="0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2757850" y="5409525"/>
              <a:ext cx="584175" cy="67350"/>
            </a:xfrm>
            <a:custGeom>
              <a:avLst/>
              <a:gdLst/>
              <a:ahLst/>
              <a:cxnLst/>
              <a:rect l="0" t="0" r="0" b="0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829525" y="3584725"/>
              <a:ext cx="53900" cy="19375"/>
            </a:xfrm>
            <a:custGeom>
              <a:avLst/>
              <a:gdLst/>
              <a:ahLst/>
              <a:cxnLst/>
              <a:rect l="0" t="0" r="0" b="0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1711625" y="5231075"/>
              <a:ext cx="10125" cy="15175"/>
            </a:xfrm>
            <a:custGeom>
              <a:avLst/>
              <a:gdLst/>
              <a:ahLst/>
              <a:cxnLst/>
              <a:rect l="0" t="0" r="0" b="0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923800" y="4840525"/>
              <a:ext cx="959550" cy="542925"/>
            </a:xfrm>
            <a:custGeom>
              <a:avLst/>
              <a:gdLst/>
              <a:ahLst/>
              <a:cxnLst/>
              <a:rect l="0" t="0" r="0" b="0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965875" y="37143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954950" y="5060225"/>
              <a:ext cx="58100" cy="63150"/>
            </a:xfrm>
            <a:custGeom>
              <a:avLst/>
              <a:gdLst/>
              <a:ahLst/>
              <a:cxnLst/>
              <a:rect l="0" t="0" r="0" b="0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956625" y="3705925"/>
              <a:ext cx="10125" cy="10125"/>
            </a:xfrm>
            <a:custGeom>
              <a:avLst/>
              <a:gdLst/>
              <a:ahLst/>
              <a:cxnLst/>
              <a:rect l="0" t="0" r="0" b="0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973450" y="5173850"/>
              <a:ext cx="103550" cy="63150"/>
            </a:xfrm>
            <a:custGeom>
              <a:avLst/>
              <a:gdLst/>
              <a:ahLst/>
              <a:cxnLst/>
              <a:rect l="0" t="0" r="0" b="0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14050" y="3595650"/>
              <a:ext cx="114500" cy="94300"/>
            </a:xfrm>
            <a:custGeom>
              <a:avLst/>
              <a:gdLst/>
              <a:ahLst/>
              <a:cxnLst/>
              <a:rect l="0" t="0" r="0" b="0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963350" y="5113250"/>
              <a:ext cx="90100" cy="63150"/>
            </a:xfrm>
            <a:custGeom>
              <a:avLst/>
              <a:gdLst/>
              <a:ahLst/>
              <a:cxnLst/>
              <a:rect l="0" t="0" r="0" b="0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947375" y="3694975"/>
              <a:ext cx="33675" cy="37900"/>
            </a:xfrm>
            <a:custGeom>
              <a:avLst/>
              <a:gdLst/>
              <a:ahLst/>
              <a:cxnLst/>
              <a:rect l="0" t="0" r="0" b="0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659500" y="3640275"/>
              <a:ext cx="14325" cy="13475"/>
            </a:xfrm>
            <a:custGeom>
              <a:avLst/>
              <a:gdLst/>
              <a:ahLst/>
              <a:cxnLst/>
              <a:rect l="0" t="0" r="0" b="0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470950" y="3557775"/>
              <a:ext cx="100200" cy="96825"/>
            </a:xfrm>
            <a:custGeom>
              <a:avLst/>
              <a:gdLst/>
              <a:ahLst/>
              <a:cxnLst/>
              <a:rect l="0" t="0" r="0" b="0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446550" y="3524950"/>
              <a:ext cx="579125" cy="253375"/>
            </a:xfrm>
            <a:custGeom>
              <a:avLst/>
              <a:gdLst/>
              <a:ahLst/>
              <a:cxnLst/>
              <a:rect l="0" t="0" r="0" b="0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492850" y="3578825"/>
              <a:ext cx="53900" cy="58950"/>
            </a:xfrm>
            <a:custGeom>
              <a:avLst/>
              <a:gdLst/>
              <a:ahLst/>
              <a:cxnLst/>
              <a:rect l="0" t="0" r="0" b="0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928850" y="3674775"/>
              <a:ext cx="71575" cy="75775"/>
            </a:xfrm>
            <a:custGeom>
              <a:avLst/>
              <a:gdLst/>
              <a:ahLst/>
              <a:cxnLst/>
              <a:rect l="0" t="0" r="0" b="0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366525" y="5127550"/>
              <a:ext cx="8450" cy="50525"/>
            </a:xfrm>
            <a:custGeom>
              <a:avLst/>
              <a:gdLst/>
              <a:ahLst/>
              <a:cxnLst/>
              <a:rect l="0" t="0" r="0" b="0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542450" y="5034975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618200" y="5046750"/>
              <a:ext cx="18550" cy="16025"/>
            </a:xfrm>
            <a:custGeom>
              <a:avLst/>
              <a:gdLst/>
              <a:ahLst/>
              <a:cxnLst/>
              <a:rect l="0" t="0" r="0" b="0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667850" y="5082100"/>
              <a:ext cx="9300" cy="50525"/>
            </a:xfrm>
            <a:custGeom>
              <a:avLst/>
              <a:gdLst/>
              <a:ahLst/>
              <a:cxnLst/>
              <a:rect l="0" t="0" r="0" b="0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1599675" y="5025700"/>
              <a:ext cx="58950" cy="55600"/>
            </a:xfrm>
            <a:custGeom>
              <a:avLst/>
              <a:gdLst/>
              <a:ahLst/>
              <a:cxnLst/>
              <a:rect l="0" t="0" r="0" b="0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1619875" y="5082100"/>
              <a:ext cx="52225" cy="58100"/>
            </a:xfrm>
            <a:custGeom>
              <a:avLst/>
              <a:gdLst/>
              <a:ahLst/>
              <a:cxnLst/>
              <a:rect l="0" t="0" r="0" b="0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1540750" y="5161225"/>
              <a:ext cx="10975" cy="49675"/>
            </a:xfrm>
            <a:custGeom>
              <a:avLst/>
              <a:gdLst/>
              <a:ahLst/>
              <a:cxnLst/>
              <a:rect l="0" t="0" r="0" b="0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1550025" y="5212575"/>
              <a:ext cx="58950" cy="10125"/>
            </a:xfrm>
            <a:custGeom>
              <a:avLst/>
              <a:gdLst/>
              <a:ahLst/>
              <a:cxnLst/>
              <a:rect l="0" t="0" r="0" b="0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1465000" y="5020650"/>
              <a:ext cx="10975" cy="16875"/>
            </a:xfrm>
            <a:custGeom>
              <a:avLst/>
              <a:gdLst/>
              <a:ahLst/>
              <a:cxnLst/>
              <a:rect l="0" t="0" r="0" b="0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1557600" y="5166275"/>
              <a:ext cx="19375" cy="10975"/>
            </a:xfrm>
            <a:custGeom>
              <a:avLst/>
              <a:gdLst/>
              <a:ahLst/>
              <a:cxnLst/>
              <a:rect l="0" t="0" r="0" b="0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438075" y="4997925"/>
              <a:ext cx="11800" cy="49700"/>
            </a:xfrm>
            <a:custGeom>
              <a:avLst/>
              <a:gdLst/>
              <a:ahLst/>
              <a:cxnLst/>
              <a:rect l="0" t="0" r="0" b="0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1502875" y="5066100"/>
              <a:ext cx="5075" cy="15200"/>
            </a:xfrm>
            <a:custGeom>
              <a:avLst/>
              <a:gdLst/>
              <a:ahLst/>
              <a:cxnLst/>
              <a:rect l="0" t="0" r="0" b="0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497825" y="4981950"/>
              <a:ext cx="58950" cy="54725"/>
            </a:xfrm>
            <a:custGeom>
              <a:avLst/>
              <a:gdLst/>
              <a:ahLst/>
              <a:cxnLst/>
              <a:rect l="0" t="0" r="0" b="0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560125" y="5056850"/>
              <a:ext cx="16025" cy="16850"/>
            </a:xfrm>
            <a:custGeom>
              <a:avLst/>
              <a:gdLst/>
              <a:ahLst/>
              <a:cxnLst/>
              <a:rect l="0" t="0" r="0" b="0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524775" y="5011400"/>
              <a:ext cx="13475" cy="14325"/>
            </a:xfrm>
            <a:custGeom>
              <a:avLst/>
              <a:gdLst/>
              <a:ahLst/>
              <a:cxnLst/>
              <a:rect l="0" t="0" r="0" b="0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438925" y="5074525"/>
              <a:ext cx="17700" cy="15175"/>
            </a:xfrm>
            <a:custGeom>
              <a:avLst/>
              <a:gdLst/>
              <a:ahLst/>
              <a:cxnLst/>
              <a:rect l="0" t="0" r="0" b="0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1480150" y="5042550"/>
              <a:ext cx="58100" cy="57250"/>
            </a:xfrm>
            <a:custGeom>
              <a:avLst/>
              <a:gdLst/>
              <a:ahLst/>
              <a:cxnLst/>
              <a:rect l="0" t="0" r="0" b="0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1440600" y="5193200"/>
              <a:ext cx="17700" cy="14350"/>
            </a:xfrm>
            <a:custGeom>
              <a:avLst/>
              <a:gdLst/>
              <a:ahLst/>
              <a:cxnLst/>
              <a:rect l="0" t="0" r="0" b="0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439750" y="5109050"/>
              <a:ext cx="55575" cy="56400"/>
            </a:xfrm>
            <a:custGeom>
              <a:avLst/>
              <a:gdLst/>
              <a:ahLst/>
              <a:cxnLst/>
              <a:rect l="0" t="0" r="0" b="0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1460800" y="5130075"/>
              <a:ext cx="11800" cy="16875"/>
            </a:xfrm>
            <a:custGeom>
              <a:avLst/>
              <a:gdLst/>
              <a:ahLst/>
              <a:cxnLst/>
              <a:rect l="0" t="0" r="0" b="0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1419550" y="5171325"/>
              <a:ext cx="57275" cy="55575"/>
            </a:xfrm>
            <a:custGeom>
              <a:avLst/>
              <a:gdLst/>
              <a:ahLst/>
              <a:cxnLst/>
              <a:rect l="0" t="0" r="0" b="0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1339600" y="5147750"/>
              <a:ext cx="21900" cy="19400"/>
            </a:xfrm>
            <a:custGeom>
              <a:avLst/>
              <a:gdLst/>
              <a:ahLst/>
              <a:cxnLst/>
              <a:rect l="0" t="0" r="0" b="0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1377475" y="5118300"/>
              <a:ext cx="59775" cy="56425"/>
            </a:xfrm>
            <a:custGeom>
              <a:avLst/>
              <a:gdLst/>
              <a:ahLst/>
              <a:cxnLst/>
              <a:rect l="0" t="0" r="0" b="0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1403575" y="5140175"/>
              <a:ext cx="16000" cy="16025"/>
            </a:xfrm>
            <a:custGeom>
              <a:avLst/>
              <a:gdLst/>
              <a:ahLst/>
              <a:cxnLst/>
              <a:rect l="0" t="0" r="0" b="0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543275" y="5153650"/>
              <a:ext cx="54750" cy="55575"/>
            </a:xfrm>
            <a:custGeom>
              <a:avLst/>
              <a:gdLst/>
              <a:ahLst/>
              <a:cxnLst/>
              <a:rect l="0" t="0" r="0" b="0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1559275" y="5089675"/>
              <a:ext cx="58100" cy="58950"/>
            </a:xfrm>
            <a:custGeom>
              <a:avLst/>
              <a:gdLst/>
              <a:ahLst/>
              <a:cxnLst/>
              <a:rect l="0" t="0" r="0" b="0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584525" y="5112400"/>
              <a:ext cx="16025" cy="18550"/>
            </a:xfrm>
            <a:custGeom>
              <a:avLst/>
              <a:gdLst/>
              <a:ahLst/>
              <a:cxnLst/>
              <a:rect l="0" t="0" r="0" b="0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1539925" y="5041700"/>
              <a:ext cx="10950" cy="50525"/>
            </a:xfrm>
            <a:custGeom>
              <a:avLst/>
              <a:gdLst/>
              <a:ahLst/>
              <a:cxnLst/>
              <a:rect l="0" t="0" r="0" b="0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1521400" y="5122500"/>
              <a:ext cx="17700" cy="16875"/>
            </a:xfrm>
            <a:custGeom>
              <a:avLst/>
              <a:gdLst/>
              <a:ahLst/>
              <a:cxnLst/>
              <a:rect l="0" t="0" r="0" b="0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1496150" y="5182275"/>
              <a:ext cx="21900" cy="16850"/>
            </a:xfrm>
            <a:custGeom>
              <a:avLst/>
              <a:gdLst/>
              <a:ahLst/>
              <a:cxnLst/>
              <a:rect l="0" t="0" r="0" b="0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1498675" y="5098950"/>
              <a:ext cx="58100" cy="59775"/>
            </a:xfrm>
            <a:custGeom>
              <a:avLst/>
              <a:gdLst/>
              <a:ahLst/>
              <a:cxnLst/>
              <a:rect l="0" t="0" r="0" b="0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1619050" y="5212575"/>
              <a:ext cx="9275" cy="56400"/>
            </a:xfrm>
            <a:custGeom>
              <a:avLst/>
              <a:gdLst/>
              <a:ahLst/>
              <a:cxnLst/>
              <a:rect l="0" t="0" r="0" b="0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1136750" y="5042550"/>
              <a:ext cx="11800" cy="50525"/>
            </a:xfrm>
            <a:custGeom>
              <a:avLst/>
              <a:gdLst/>
              <a:ahLst/>
              <a:cxnLst/>
              <a:rect l="0" t="0" r="0" b="0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1160325" y="5061050"/>
              <a:ext cx="16850" cy="22775"/>
            </a:xfrm>
            <a:custGeom>
              <a:avLst/>
              <a:gdLst/>
              <a:ahLst/>
              <a:cxnLst/>
              <a:rect l="0" t="0" r="0" b="0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103925" y="5181425"/>
              <a:ext cx="12650" cy="18550"/>
            </a:xfrm>
            <a:custGeom>
              <a:avLst/>
              <a:gdLst/>
              <a:ahLst/>
              <a:cxnLst/>
              <a:rect l="0" t="0" r="0" b="0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1057625" y="5223500"/>
              <a:ext cx="57250" cy="63175"/>
            </a:xfrm>
            <a:custGeom>
              <a:avLst/>
              <a:gdLst/>
              <a:ahLst/>
              <a:cxnLst/>
              <a:rect l="0" t="0" r="0" b="0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1204075" y="5109050"/>
              <a:ext cx="11825" cy="5075"/>
            </a:xfrm>
            <a:custGeom>
              <a:avLst/>
              <a:gdLst/>
              <a:ahLst/>
              <a:cxnLst/>
              <a:rect l="0" t="0" r="0" b="0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178825" y="5088000"/>
              <a:ext cx="58100" cy="57250"/>
            </a:xfrm>
            <a:custGeom>
              <a:avLst/>
              <a:gdLst/>
              <a:ahLst/>
              <a:cxnLst/>
              <a:rect l="0" t="0" r="0" b="0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202400" y="5112400"/>
              <a:ext cx="13500" cy="16025"/>
            </a:xfrm>
            <a:custGeom>
              <a:avLst/>
              <a:gdLst/>
              <a:ahLst/>
              <a:cxnLst/>
              <a:rect l="0" t="0" r="0" b="0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109800" y="5277375"/>
              <a:ext cx="58950" cy="64000"/>
            </a:xfrm>
            <a:custGeom>
              <a:avLst/>
              <a:gdLst/>
              <a:ahLst/>
              <a:cxnLst/>
              <a:rect l="0" t="0" r="0" b="0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660275" y="5133450"/>
              <a:ext cx="57275" cy="63150"/>
            </a:xfrm>
            <a:custGeom>
              <a:avLst/>
              <a:gdLst/>
              <a:ahLst/>
              <a:cxnLst/>
              <a:rect l="0" t="0" r="0" b="0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1620725" y="5199100"/>
              <a:ext cx="60625" cy="69875"/>
            </a:xfrm>
            <a:custGeom>
              <a:avLst/>
              <a:gdLst/>
              <a:ahLst/>
              <a:cxnLst/>
              <a:rect l="0" t="0" r="0" b="0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1201550" y="5226875"/>
              <a:ext cx="16025" cy="17700"/>
            </a:xfrm>
            <a:custGeom>
              <a:avLst/>
              <a:gdLst/>
              <a:ahLst/>
              <a:cxnLst/>
              <a:rect l="0" t="0" r="0" b="0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1546650" y="5208350"/>
              <a:ext cx="73250" cy="67375"/>
            </a:xfrm>
            <a:custGeom>
              <a:avLst/>
              <a:gdLst/>
              <a:ahLst/>
              <a:cxnLst/>
              <a:rect l="0" t="0" r="0" b="0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1246175" y="5223500"/>
              <a:ext cx="300500" cy="101875"/>
            </a:xfrm>
            <a:custGeom>
              <a:avLst/>
              <a:gdLst/>
              <a:ahLst/>
              <a:cxnLst/>
              <a:rect l="0" t="0" r="0" b="0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169575" y="5265600"/>
              <a:ext cx="79975" cy="69875"/>
            </a:xfrm>
            <a:custGeom>
              <a:avLst/>
              <a:gdLst/>
              <a:ahLst/>
              <a:cxnLst/>
              <a:rect l="0" t="0" r="0" b="0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418725" y="5052650"/>
              <a:ext cx="58100" cy="55575"/>
            </a:xfrm>
            <a:custGeom>
              <a:avLst/>
              <a:gdLst/>
              <a:ahLst/>
              <a:cxnLst/>
              <a:rect l="0" t="0" r="0" b="0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241125" y="5079575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318550" y="5092200"/>
              <a:ext cx="18550" cy="16025"/>
            </a:xfrm>
            <a:custGeom>
              <a:avLst/>
              <a:gdLst/>
              <a:ahLst/>
              <a:cxnLst/>
              <a:rect l="0" t="0" r="0" b="0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138425" y="5153650"/>
              <a:ext cx="55575" cy="57250"/>
            </a:xfrm>
            <a:custGeom>
              <a:avLst/>
              <a:gdLst/>
              <a:ahLst/>
              <a:cxnLst/>
              <a:rect l="0" t="0" r="0" b="0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1238600" y="5087150"/>
              <a:ext cx="10950" cy="49700"/>
            </a:xfrm>
            <a:custGeom>
              <a:avLst/>
              <a:gdLst/>
              <a:ahLst/>
              <a:cxnLst/>
              <a:rect l="0" t="0" r="0" b="0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382525" y="5082950"/>
              <a:ext cx="12650" cy="16025"/>
            </a:xfrm>
            <a:custGeom>
              <a:avLst/>
              <a:gdLst/>
              <a:ahLst/>
              <a:cxnLst/>
              <a:rect l="0" t="0" r="0" b="0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1298350" y="5071175"/>
              <a:ext cx="58950" cy="55575"/>
            </a:xfrm>
            <a:custGeom>
              <a:avLst/>
              <a:gdLst/>
              <a:ahLst/>
              <a:cxnLst/>
              <a:rect l="0" t="0" r="0" b="0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1358125" y="5059375"/>
              <a:ext cx="58100" cy="63150"/>
            </a:xfrm>
            <a:custGeom>
              <a:avLst/>
              <a:gdLst/>
              <a:ahLst/>
              <a:cxnLst/>
              <a:rect l="0" t="0" r="0" b="0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1262150" y="5100625"/>
              <a:ext cx="13500" cy="17700"/>
            </a:xfrm>
            <a:custGeom>
              <a:avLst/>
              <a:gdLst/>
              <a:ahLst/>
              <a:cxnLst/>
              <a:rect l="0" t="0" r="0" b="0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1118225" y="5216775"/>
              <a:ext cx="57275" cy="55575"/>
            </a:xfrm>
            <a:custGeom>
              <a:avLst/>
              <a:gdLst/>
              <a:ahLst/>
              <a:cxnLst/>
              <a:rect l="0" t="0" r="0" b="0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1162000" y="5176375"/>
              <a:ext cx="12650" cy="18550"/>
            </a:xfrm>
            <a:custGeom>
              <a:avLst/>
              <a:gdLst/>
              <a:ahLst/>
              <a:cxnLst/>
              <a:rect l="0" t="0" r="0" b="0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219225" y="5164600"/>
              <a:ext cx="16025" cy="22750"/>
            </a:xfrm>
            <a:custGeom>
              <a:avLst/>
              <a:gdLst/>
              <a:ahLst/>
              <a:cxnLst/>
              <a:rect l="0" t="0" r="0" b="0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140100" y="5236975"/>
              <a:ext cx="16875" cy="18550"/>
            </a:xfrm>
            <a:custGeom>
              <a:avLst/>
              <a:gdLst/>
              <a:ahLst/>
              <a:cxnLst/>
              <a:rect l="0" t="0" r="0" b="0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1197350" y="5143550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1178825" y="5206675"/>
              <a:ext cx="58950" cy="57250"/>
            </a:xfrm>
            <a:custGeom>
              <a:avLst/>
              <a:gdLst/>
              <a:ahLst/>
              <a:cxnLst/>
              <a:rect l="0" t="0" r="0" b="0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05" name="Shape 205"/>
          <p:cNvSpPr txBox="1">
            <a:spLocks noGrp="1"/>
          </p:cNvSpPr>
          <p:nvPr>
            <p:ph type="ctrTitle"/>
          </p:nvPr>
        </p:nvSpPr>
        <p:spPr>
          <a:xfrm>
            <a:off x="2191050" y="2427150"/>
            <a:ext cx="47618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95A5A6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Shape 207"/>
          <p:cNvGrpSpPr/>
          <p:nvPr/>
        </p:nvGrpSpPr>
        <p:grpSpPr>
          <a:xfrm>
            <a:off x="91" y="9"/>
            <a:ext cx="9152064" cy="6864065"/>
            <a:chOff x="3843650" y="238125"/>
            <a:chExt cx="3447625" cy="2585725"/>
          </a:xfrm>
        </p:grpSpPr>
        <p:sp>
          <p:nvSpPr>
            <p:cNvPr id="208" name="Shape 208"/>
            <p:cNvSpPr/>
            <p:nvPr/>
          </p:nvSpPr>
          <p:spPr>
            <a:xfrm>
              <a:off x="4904200" y="1929925"/>
              <a:ext cx="1327375" cy="316500"/>
            </a:xfrm>
            <a:custGeom>
              <a:avLst/>
              <a:gdLst/>
              <a:ahLst/>
              <a:cxnLst/>
              <a:rect l="0" t="0" r="0" b="0"/>
              <a:pathLst>
                <a:path w="53095" h="12660" extrusionOk="0">
                  <a:moveTo>
                    <a:pt x="48112" y="1"/>
                  </a:moveTo>
                  <a:lnTo>
                    <a:pt x="46496" y="34"/>
                  </a:lnTo>
                  <a:lnTo>
                    <a:pt x="43264" y="135"/>
                  </a:lnTo>
                  <a:lnTo>
                    <a:pt x="40032" y="236"/>
                  </a:lnTo>
                  <a:lnTo>
                    <a:pt x="36699" y="371"/>
                  </a:lnTo>
                  <a:lnTo>
                    <a:pt x="33365" y="438"/>
                  </a:lnTo>
                  <a:lnTo>
                    <a:pt x="29999" y="472"/>
                  </a:lnTo>
                  <a:lnTo>
                    <a:pt x="26666" y="506"/>
                  </a:lnTo>
                  <a:lnTo>
                    <a:pt x="20067" y="506"/>
                  </a:lnTo>
                  <a:lnTo>
                    <a:pt x="13501" y="472"/>
                  </a:lnTo>
                  <a:lnTo>
                    <a:pt x="6768" y="405"/>
                  </a:lnTo>
                  <a:lnTo>
                    <a:pt x="3569" y="371"/>
                  </a:lnTo>
                  <a:lnTo>
                    <a:pt x="1145" y="371"/>
                  </a:lnTo>
                  <a:lnTo>
                    <a:pt x="337" y="438"/>
                  </a:lnTo>
                  <a:lnTo>
                    <a:pt x="202" y="236"/>
                  </a:lnTo>
                  <a:lnTo>
                    <a:pt x="169" y="236"/>
                  </a:lnTo>
                  <a:lnTo>
                    <a:pt x="169" y="270"/>
                  </a:lnTo>
                  <a:lnTo>
                    <a:pt x="169" y="438"/>
                  </a:lnTo>
                  <a:lnTo>
                    <a:pt x="68" y="438"/>
                  </a:lnTo>
                  <a:lnTo>
                    <a:pt x="34" y="472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202" y="539"/>
                  </a:lnTo>
                  <a:lnTo>
                    <a:pt x="236" y="809"/>
                  </a:lnTo>
                  <a:lnTo>
                    <a:pt x="303" y="1045"/>
                  </a:lnTo>
                  <a:lnTo>
                    <a:pt x="472" y="1550"/>
                  </a:lnTo>
                  <a:lnTo>
                    <a:pt x="977" y="3065"/>
                  </a:lnTo>
                  <a:lnTo>
                    <a:pt x="2088" y="6330"/>
                  </a:lnTo>
                  <a:lnTo>
                    <a:pt x="4243" y="12593"/>
                  </a:lnTo>
                  <a:lnTo>
                    <a:pt x="4276" y="12626"/>
                  </a:lnTo>
                  <a:lnTo>
                    <a:pt x="4310" y="12660"/>
                  </a:lnTo>
                  <a:lnTo>
                    <a:pt x="4377" y="12660"/>
                  </a:lnTo>
                  <a:lnTo>
                    <a:pt x="4445" y="12626"/>
                  </a:lnTo>
                  <a:lnTo>
                    <a:pt x="4478" y="12559"/>
                  </a:lnTo>
                  <a:lnTo>
                    <a:pt x="4445" y="12525"/>
                  </a:lnTo>
                  <a:lnTo>
                    <a:pt x="2391" y="6229"/>
                  </a:lnTo>
                  <a:lnTo>
                    <a:pt x="1280" y="2997"/>
                  </a:lnTo>
                  <a:lnTo>
                    <a:pt x="741" y="1482"/>
                  </a:lnTo>
                  <a:lnTo>
                    <a:pt x="606" y="1011"/>
                  </a:lnTo>
                  <a:lnTo>
                    <a:pt x="438" y="573"/>
                  </a:lnTo>
                  <a:lnTo>
                    <a:pt x="1179" y="640"/>
                  </a:lnTo>
                  <a:lnTo>
                    <a:pt x="1953" y="640"/>
                  </a:lnTo>
                  <a:lnTo>
                    <a:pt x="3468" y="674"/>
                  </a:lnTo>
                  <a:lnTo>
                    <a:pt x="6498" y="674"/>
                  </a:lnTo>
                  <a:lnTo>
                    <a:pt x="13232" y="708"/>
                  </a:lnTo>
                  <a:lnTo>
                    <a:pt x="19932" y="775"/>
                  </a:lnTo>
                  <a:lnTo>
                    <a:pt x="26666" y="775"/>
                  </a:lnTo>
                  <a:lnTo>
                    <a:pt x="29931" y="742"/>
                  </a:lnTo>
                  <a:lnTo>
                    <a:pt x="33231" y="708"/>
                  </a:lnTo>
                  <a:lnTo>
                    <a:pt x="36497" y="607"/>
                  </a:lnTo>
                  <a:lnTo>
                    <a:pt x="39796" y="506"/>
                  </a:lnTo>
                  <a:lnTo>
                    <a:pt x="43062" y="405"/>
                  </a:lnTo>
                  <a:lnTo>
                    <a:pt x="46328" y="304"/>
                  </a:lnTo>
                  <a:lnTo>
                    <a:pt x="47944" y="270"/>
                  </a:lnTo>
                  <a:lnTo>
                    <a:pt x="49593" y="270"/>
                  </a:lnTo>
                  <a:lnTo>
                    <a:pt x="51210" y="304"/>
                  </a:lnTo>
                  <a:lnTo>
                    <a:pt x="52859" y="337"/>
                  </a:lnTo>
                  <a:lnTo>
                    <a:pt x="52624" y="674"/>
                  </a:lnTo>
                  <a:lnTo>
                    <a:pt x="52422" y="1011"/>
                  </a:lnTo>
                  <a:lnTo>
                    <a:pt x="52051" y="1752"/>
                  </a:lnTo>
                  <a:lnTo>
                    <a:pt x="51445" y="3267"/>
                  </a:lnTo>
                  <a:lnTo>
                    <a:pt x="50873" y="4647"/>
                  </a:lnTo>
                  <a:lnTo>
                    <a:pt x="50334" y="6095"/>
                  </a:lnTo>
                  <a:lnTo>
                    <a:pt x="49762" y="7542"/>
                  </a:lnTo>
                  <a:lnTo>
                    <a:pt x="49257" y="9058"/>
                  </a:lnTo>
                  <a:lnTo>
                    <a:pt x="48752" y="10539"/>
                  </a:lnTo>
                  <a:lnTo>
                    <a:pt x="48314" y="12054"/>
                  </a:lnTo>
                  <a:lnTo>
                    <a:pt x="26531" y="12121"/>
                  </a:lnTo>
                  <a:lnTo>
                    <a:pt x="15589" y="12088"/>
                  </a:lnTo>
                  <a:lnTo>
                    <a:pt x="10067" y="12054"/>
                  </a:lnTo>
                  <a:lnTo>
                    <a:pt x="7306" y="12088"/>
                  </a:lnTo>
                  <a:lnTo>
                    <a:pt x="4546" y="12121"/>
                  </a:lnTo>
                  <a:lnTo>
                    <a:pt x="4512" y="12155"/>
                  </a:lnTo>
                  <a:lnTo>
                    <a:pt x="4478" y="12189"/>
                  </a:lnTo>
                  <a:lnTo>
                    <a:pt x="4512" y="12256"/>
                  </a:lnTo>
                  <a:lnTo>
                    <a:pt x="4546" y="12256"/>
                  </a:lnTo>
                  <a:lnTo>
                    <a:pt x="7239" y="12323"/>
                  </a:lnTo>
                  <a:lnTo>
                    <a:pt x="9933" y="12357"/>
                  </a:lnTo>
                  <a:lnTo>
                    <a:pt x="15319" y="12323"/>
                  </a:lnTo>
                  <a:lnTo>
                    <a:pt x="48247" y="12323"/>
                  </a:lnTo>
                  <a:lnTo>
                    <a:pt x="48247" y="12391"/>
                  </a:lnTo>
                  <a:lnTo>
                    <a:pt x="48314" y="12424"/>
                  </a:lnTo>
                  <a:lnTo>
                    <a:pt x="48381" y="12424"/>
                  </a:lnTo>
                  <a:lnTo>
                    <a:pt x="48449" y="12357"/>
                  </a:lnTo>
                  <a:lnTo>
                    <a:pt x="48482" y="12323"/>
                  </a:lnTo>
                  <a:lnTo>
                    <a:pt x="48516" y="12323"/>
                  </a:lnTo>
                  <a:lnTo>
                    <a:pt x="48583" y="12290"/>
                  </a:lnTo>
                  <a:lnTo>
                    <a:pt x="48617" y="12222"/>
                  </a:lnTo>
                  <a:lnTo>
                    <a:pt x="48617" y="12121"/>
                  </a:lnTo>
                  <a:lnTo>
                    <a:pt x="48550" y="12054"/>
                  </a:lnTo>
                  <a:lnTo>
                    <a:pt x="49055" y="10640"/>
                  </a:lnTo>
                  <a:lnTo>
                    <a:pt x="49526" y="9226"/>
                  </a:lnTo>
                  <a:lnTo>
                    <a:pt x="49964" y="7812"/>
                  </a:lnTo>
                  <a:lnTo>
                    <a:pt x="50469" y="6398"/>
                  </a:lnTo>
                  <a:lnTo>
                    <a:pt x="51075" y="4748"/>
                  </a:lnTo>
                  <a:lnTo>
                    <a:pt x="51748" y="3132"/>
                  </a:lnTo>
                  <a:lnTo>
                    <a:pt x="52051" y="2459"/>
                  </a:lnTo>
                  <a:lnTo>
                    <a:pt x="52388" y="1752"/>
                  </a:lnTo>
                  <a:lnTo>
                    <a:pt x="52725" y="1078"/>
                  </a:lnTo>
                  <a:lnTo>
                    <a:pt x="52859" y="708"/>
                  </a:lnTo>
                  <a:lnTo>
                    <a:pt x="52960" y="371"/>
                  </a:lnTo>
                  <a:lnTo>
                    <a:pt x="53028" y="337"/>
                  </a:lnTo>
                  <a:lnTo>
                    <a:pt x="53061" y="337"/>
                  </a:lnTo>
                  <a:lnTo>
                    <a:pt x="53095" y="236"/>
                  </a:lnTo>
                  <a:lnTo>
                    <a:pt x="53061" y="135"/>
                  </a:lnTo>
                  <a:lnTo>
                    <a:pt x="53028" y="102"/>
                  </a:lnTo>
                  <a:lnTo>
                    <a:pt x="52960" y="102"/>
                  </a:lnTo>
                  <a:lnTo>
                    <a:pt x="51344" y="34"/>
                  </a:lnTo>
                  <a:lnTo>
                    <a:pt x="497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5562400" y="1903850"/>
              <a:ext cx="15175" cy="15175"/>
            </a:xfrm>
            <a:custGeom>
              <a:avLst/>
              <a:gdLst/>
              <a:ahLst/>
              <a:cxnLst/>
              <a:rect l="0" t="0" r="0" b="0"/>
              <a:pathLst>
                <a:path w="607" h="607" extrusionOk="0">
                  <a:moveTo>
                    <a:pt x="338" y="0"/>
                  </a:moveTo>
                  <a:lnTo>
                    <a:pt x="237" y="34"/>
                  </a:lnTo>
                  <a:lnTo>
                    <a:pt x="102" y="67"/>
                  </a:lnTo>
                  <a:lnTo>
                    <a:pt x="35" y="135"/>
                  </a:lnTo>
                  <a:lnTo>
                    <a:pt x="1" y="202"/>
                  </a:lnTo>
                  <a:lnTo>
                    <a:pt x="1" y="269"/>
                  </a:lnTo>
                  <a:lnTo>
                    <a:pt x="1" y="370"/>
                  </a:lnTo>
                  <a:lnTo>
                    <a:pt x="35" y="438"/>
                  </a:lnTo>
                  <a:lnTo>
                    <a:pt x="68" y="505"/>
                  </a:lnTo>
                  <a:lnTo>
                    <a:pt x="136" y="572"/>
                  </a:lnTo>
                  <a:lnTo>
                    <a:pt x="203" y="606"/>
                  </a:lnTo>
                  <a:lnTo>
                    <a:pt x="405" y="606"/>
                  </a:lnTo>
                  <a:lnTo>
                    <a:pt x="472" y="539"/>
                  </a:lnTo>
                  <a:lnTo>
                    <a:pt x="540" y="471"/>
                  </a:lnTo>
                  <a:lnTo>
                    <a:pt x="573" y="404"/>
                  </a:lnTo>
                  <a:lnTo>
                    <a:pt x="607" y="303"/>
                  </a:lnTo>
                  <a:lnTo>
                    <a:pt x="607" y="236"/>
                  </a:lnTo>
                  <a:lnTo>
                    <a:pt x="573" y="135"/>
                  </a:lnTo>
                  <a:lnTo>
                    <a:pt x="540" y="67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5150825" y="2276725"/>
              <a:ext cx="837500" cy="7600"/>
            </a:xfrm>
            <a:custGeom>
              <a:avLst/>
              <a:gdLst/>
              <a:ahLst/>
              <a:cxnLst/>
              <a:rect l="0" t="0" r="0" b="0"/>
              <a:pathLst>
                <a:path w="33500" h="304" extrusionOk="0">
                  <a:moveTo>
                    <a:pt x="23130" y="0"/>
                  </a:moveTo>
                  <a:lnTo>
                    <a:pt x="21009" y="67"/>
                  </a:lnTo>
                  <a:lnTo>
                    <a:pt x="18922" y="101"/>
                  </a:lnTo>
                  <a:lnTo>
                    <a:pt x="16834" y="135"/>
                  </a:lnTo>
                  <a:lnTo>
                    <a:pt x="4242" y="135"/>
                  </a:lnTo>
                  <a:lnTo>
                    <a:pt x="34" y="168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0" y="236"/>
                  </a:lnTo>
                  <a:lnTo>
                    <a:pt x="34" y="236"/>
                  </a:lnTo>
                  <a:lnTo>
                    <a:pt x="4242" y="303"/>
                  </a:lnTo>
                  <a:lnTo>
                    <a:pt x="8417" y="303"/>
                  </a:lnTo>
                  <a:lnTo>
                    <a:pt x="16834" y="269"/>
                  </a:lnTo>
                  <a:lnTo>
                    <a:pt x="18854" y="269"/>
                  </a:lnTo>
                  <a:lnTo>
                    <a:pt x="20874" y="202"/>
                  </a:lnTo>
                  <a:lnTo>
                    <a:pt x="22928" y="168"/>
                  </a:lnTo>
                  <a:lnTo>
                    <a:pt x="27069" y="168"/>
                  </a:lnTo>
                  <a:lnTo>
                    <a:pt x="29190" y="202"/>
                  </a:lnTo>
                  <a:lnTo>
                    <a:pt x="33433" y="303"/>
                  </a:lnTo>
                  <a:lnTo>
                    <a:pt x="33500" y="269"/>
                  </a:lnTo>
                  <a:lnTo>
                    <a:pt x="33500" y="202"/>
                  </a:lnTo>
                  <a:lnTo>
                    <a:pt x="33500" y="168"/>
                  </a:lnTo>
                  <a:lnTo>
                    <a:pt x="33433" y="135"/>
                  </a:lnTo>
                  <a:lnTo>
                    <a:pt x="29325" y="34"/>
                  </a:lnTo>
                  <a:lnTo>
                    <a:pt x="272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6030400" y="634550"/>
              <a:ext cx="6750" cy="14350"/>
            </a:xfrm>
            <a:custGeom>
              <a:avLst/>
              <a:gdLst/>
              <a:ahLst/>
              <a:cxnLst/>
              <a:rect l="0" t="0" r="0" b="0"/>
              <a:pathLst>
                <a:path w="270" h="574" extrusionOk="0">
                  <a:moveTo>
                    <a:pt x="169" y="1"/>
                  </a:moveTo>
                  <a:lnTo>
                    <a:pt x="135" y="34"/>
                  </a:lnTo>
                  <a:lnTo>
                    <a:pt x="34" y="236"/>
                  </a:lnTo>
                  <a:lnTo>
                    <a:pt x="0" y="472"/>
                  </a:lnTo>
                  <a:lnTo>
                    <a:pt x="34" y="573"/>
                  </a:lnTo>
                  <a:lnTo>
                    <a:pt x="169" y="573"/>
                  </a:lnTo>
                  <a:lnTo>
                    <a:pt x="202" y="472"/>
                  </a:lnTo>
                  <a:lnTo>
                    <a:pt x="236" y="304"/>
                  </a:lnTo>
                  <a:lnTo>
                    <a:pt x="270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5362925" y="2780900"/>
              <a:ext cx="430975" cy="42950"/>
            </a:xfrm>
            <a:custGeom>
              <a:avLst/>
              <a:gdLst/>
              <a:ahLst/>
              <a:cxnLst/>
              <a:rect l="0" t="0" r="0" b="0"/>
              <a:pathLst>
                <a:path w="17239" h="1718" extrusionOk="0">
                  <a:moveTo>
                    <a:pt x="17070" y="0"/>
                  </a:moveTo>
                  <a:lnTo>
                    <a:pt x="8552" y="34"/>
                  </a:lnTo>
                  <a:lnTo>
                    <a:pt x="4310" y="68"/>
                  </a:lnTo>
                  <a:lnTo>
                    <a:pt x="2256" y="68"/>
                  </a:lnTo>
                  <a:lnTo>
                    <a:pt x="1246" y="101"/>
                  </a:lnTo>
                  <a:lnTo>
                    <a:pt x="741" y="169"/>
                  </a:lnTo>
                  <a:lnTo>
                    <a:pt x="236" y="236"/>
                  </a:lnTo>
                  <a:lnTo>
                    <a:pt x="203" y="101"/>
                  </a:lnTo>
                  <a:lnTo>
                    <a:pt x="169" y="68"/>
                  </a:lnTo>
                  <a:lnTo>
                    <a:pt x="135" y="68"/>
                  </a:lnTo>
                  <a:lnTo>
                    <a:pt x="34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404"/>
                  </a:lnTo>
                  <a:lnTo>
                    <a:pt x="1" y="707"/>
                  </a:lnTo>
                  <a:lnTo>
                    <a:pt x="1" y="977"/>
                  </a:lnTo>
                  <a:lnTo>
                    <a:pt x="1" y="1347"/>
                  </a:lnTo>
                  <a:lnTo>
                    <a:pt x="1" y="1717"/>
                  </a:lnTo>
                  <a:lnTo>
                    <a:pt x="270" y="1717"/>
                  </a:lnTo>
                  <a:lnTo>
                    <a:pt x="203" y="1145"/>
                  </a:lnTo>
                  <a:lnTo>
                    <a:pt x="236" y="775"/>
                  </a:lnTo>
                  <a:lnTo>
                    <a:pt x="236" y="404"/>
                  </a:lnTo>
                  <a:lnTo>
                    <a:pt x="1246" y="438"/>
                  </a:lnTo>
                  <a:lnTo>
                    <a:pt x="2290" y="371"/>
                  </a:lnTo>
                  <a:lnTo>
                    <a:pt x="3300" y="303"/>
                  </a:lnTo>
                  <a:lnTo>
                    <a:pt x="4310" y="270"/>
                  </a:lnTo>
                  <a:lnTo>
                    <a:pt x="8552" y="270"/>
                  </a:lnTo>
                  <a:lnTo>
                    <a:pt x="16936" y="303"/>
                  </a:lnTo>
                  <a:lnTo>
                    <a:pt x="16969" y="1650"/>
                  </a:lnTo>
                  <a:lnTo>
                    <a:pt x="16969" y="1717"/>
                  </a:lnTo>
                  <a:lnTo>
                    <a:pt x="17239" y="1717"/>
                  </a:lnTo>
                  <a:lnTo>
                    <a:pt x="17239" y="741"/>
                  </a:lnTo>
                  <a:lnTo>
                    <a:pt x="17205" y="135"/>
                  </a:lnTo>
                  <a:lnTo>
                    <a:pt x="17205" y="101"/>
                  </a:lnTo>
                  <a:lnTo>
                    <a:pt x="17171" y="34"/>
                  </a:lnTo>
                  <a:lnTo>
                    <a:pt x="17138" y="34"/>
                  </a:lnTo>
                  <a:lnTo>
                    <a:pt x="170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4575925" y="2354150"/>
              <a:ext cx="326625" cy="469700"/>
            </a:xfrm>
            <a:custGeom>
              <a:avLst/>
              <a:gdLst/>
              <a:ahLst/>
              <a:cxnLst/>
              <a:rect l="0" t="0" r="0" b="0"/>
              <a:pathLst>
                <a:path w="13065" h="18788" extrusionOk="0">
                  <a:moveTo>
                    <a:pt x="1146" y="1"/>
                  </a:moveTo>
                  <a:lnTo>
                    <a:pt x="977" y="34"/>
                  </a:lnTo>
                  <a:lnTo>
                    <a:pt x="809" y="68"/>
                  </a:lnTo>
                  <a:lnTo>
                    <a:pt x="641" y="135"/>
                  </a:lnTo>
                  <a:lnTo>
                    <a:pt x="472" y="270"/>
                  </a:lnTo>
                  <a:lnTo>
                    <a:pt x="338" y="438"/>
                  </a:lnTo>
                  <a:lnTo>
                    <a:pt x="237" y="573"/>
                  </a:lnTo>
                  <a:lnTo>
                    <a:pt x="136" y="741"/>
                  </a:lnTo>
                  <a:lnTo>
                    <a:pt x="68" y="943"/>
                  </a:lnTo>
                  <a:lnTo>
                    <a:pt x="35" y="1112"/>
                  </a:lnTo>
                  <a:lnTo>
                    <a:pt x="1" y="1516"/>
                  </a:lnTo>
                  <a:lnTo>
                    <a:pt x="35" y="1953"/>
                  </a:lnTo>
                  <a:lnTo>
                    <a:pt x="68" y="2391"/>
                  </a:lnTo>
                  <a:lnTo>
                    <a:pt x="169" y="2795"/>
                  </a:lnTo>
                  <a:lnTo>
                    <a:pt x="338" y="3536"/>
                  </a:lnTo>
                  <a:lnTo>
                    <a:pt x="573" y="4310"/>
                  </a:lnTo>
                  <a:lnTo>
                    <a:pt x="809" y="5084"/>
                  </a:lnTo>
                  <a:lnTo>
                    <a:pt x="910" y="5387"/>
                  </a:lnTo>
                  <a:lnTo>
                    <a:pt x="1011" y="5690"/>
                  </a:lnTo>
                  <a:lnTo>
                    <a:pt x="1078" y="5825"/>
                  </a:lnTo>
                  <a:lnTo>
                    <a:pt x="1179" y="5926"/>
                  </a:lnTo>
                  <a:lnTo>
                    <a:pt x="1314" y="5993"/>
                  </a:lnTo>
                  <a:lnTo>
                    <a:pt x="1449" y="6027"/>
                  </a:lnTo>
                  <a:lnTo>
                    <a:pt x="1415" y="6094"/>
                  </a:lnTo>
                  <a:lnTo>
                    <a:pt x="1415" y="6633"/>
                  </a:lnTo>
                  <a:lnTo>
                    <a:pt x="1415" y="6869"/>
                  </a:lnTo>
                  <a:lnTo>
                    <a:pt x="1449" y="7138"/>
                  </a:lnTo>
                  <a:lnTo>
                    <a:pt x="1516" y="7374"/>
                  </a:lnTo>
                  <a:lnTo>
                    <a:pt x="1583" y="7609"/>
                  </a:lnTo>
                  <a:lnTo>
                    <a:pt x="1718" y="7845"/>
                  </a:lnTo>
                  <a:lnTo>
                    <a:pt x="1886" y="8081"/>
                  </a:lnTo>
                  <a:lnTo>
                    <a:pt x="2156" y="8384"/>
                  </a:lnTo>
                  <a:lnTo>
                    <a:pt x="2425" y="8721"/>
                  </a:lnTo>
                  <a:lnTo>
                    <a:pt x="2694" y="9024"/>
                  </a:lnTo>
                  <a:lnTo>
                    <a:pt x="2964" y="9360"/>
                  </a:lnTo>
                  <a:lnTo>
                    <a:pt x="3132" y="9596"/>
                  </a:lnTo>
                  <a:lnTo>
                    <a:pt x="3233" y="9865"/>
                  </a:lnTo>
                  <a:lnTo>
                    <a:pt x="3267" y="10135"/>
                  </a:lnTo>
                  <a:lnTo>
                    <a:pt x="3267" y="10404"/>
                  </a:lnTo>
                  <a:lnTo>
                    <a:pt x="3233" y="10673"/>
                  </a:lnTo>
                  <a:lnTo>
                    <a:pt x="3166" y="10943"/>
                  </a:lnTo>
                  <a:lnTo>
                    <a:pt x="3031" y="11178"/>
                  </a:lnTo>
                  <a:lnTo>
                    <a:pt x="2930" y="11448"/>
                  </a:lnTo>
                  <a:lnTo>
                    <a:pt x="2492" y="12188"/>
                  </a:lnTo>
                  <a:lnTo>
                    <a:pt x="2324" y="12559"/>
                  </a:lnTo>
                  <a:lnTo>
                    <a:pt x="2156" y="12895"/>
                  </a:lnTo>
                  <a:lnTo>
                    <a:pt x="2055" y="13266"/>
                  </a:lnTo>
                  <a:lnTo>
                    <a:pt x="1987" y="13636"/>
                  </a:lnTo>
                  <a:lnTo>
                    <a:pt x="1987" y="14074"/>
                  </a:lnTo>
                  <a:lnTo>
                    <a:pt x="2055" y="14511"/>
                  </a:lnTo>
                  <a:lnTo>
                    <a:pt x="2156" y="14915"/>
                  </a:lnTo>
                  <a:lnTo>
                    <a:pt x="2324" y="15319"/>
                  </a:lnTo>
                  <a:lnTo>
                    <a:pt x="2560" y="15723"/>
                  </a:lnTo>
                  <a:lnTo>
                    <a:pt x="2795" y="16128"/>
                  </a:lnTo>
                  <a:lnTo>
                    <a:pt x="3065" y="16498"/>
                  </a:lnTo>
                  <a:lnTo>
                    <a:pt x="3368" y="16868"/>
                  </a:lnTo>
                  <a:lnTo>
                    <a:pt x="3671" y="17171"/>
                  </a:lnTo>
                  <a:lnTo>
                    <a:pt x="4007" y="17474"/>
                  </a:lnTo>
                  <a:lnTo>
                    <a:pt x="4243" y="17676"/>
                  </a:lnTo>
                  <a:lnTo>
                    <a:pt x="4512" y="17845"/>
                  </a:lnTo>
                  <a:lnTo>
                    <a:pt x="4815" y="17979"/>
                  </a:lnTo>
                  <a:lnTo>
                    <a:pt x="5118" y="18080"/>
                  </a:lnTo>
                  <a:lnTo>
                    <a:pt x="5421" y="18181"/>
                  </a:lnTo>
                  <a:lnTo>
                    <a:pt x="5758" y="18249"/>
                  </a:lnTo>
                  <a:lnTo>
                    <a:pt x="6364" y="18249"/>
                  </a:lnTo>
                  <a:lnTo>
                    <a:pt x="6701" y="18181"/>
                  </a:lnTo>
                  <a:lnTo>
                    <a:pt x="6970" y="18080"/>
                  </a:lnTo>
                  <a:lnTo>
                    <a:pt x="7172" y="17912"/>
                  </a:lnTo>
                  <a:lnTo>
                    <a:pt x="7341" y="17710"/>
                  </a:lnTo>
                  <a:lnTo>
                    <a:pt x="7475" y="17474"/>
                  </a:lnTo>
                  <a:lnTo>
                    <a:pt x="7610" y="17205"/>
                  </a:lnTo>
                  <a:lnTo>
                    <a:pt x="7677" y="16902"/>
                  </a:lnTo>
                  <a:lnTo>
                    <a:pt x="7745" y="16599"/>
                  </a:lnTo>
                  <a:lnTo>
                    <a:pt x="7812" y="16161"/>
                  </a:lnTo>
                  <a:lnTo>
                    <a:pt x="7846" y="15757"/>
                  </a:lnTo>
                  <a:lnTo>
                    <a:pt x="7913" y="14882"/>
                  </a:lnTo>
                  <a:lnTo>
                    <a:pt x="7980" y="14444"/>
                  </a:lnTo>
                  <a:lnTo>
                    <a:pt x="8014" y="14006"/>
                  </a:lnTo>
                  <a:lnTo>
                    <a:pt x="8115" y="13569"/>
                  </a:lnTo>
                  <a:lnTo>
                    <a:pt x="8250" y="13165"/>
                  </a:lnTo>
                  <a:lnTo>
                    <a:pt x="8452" y="12727"/>
                  </a:lnTo>
                  <a:lnTo>
                    <a:pt x="8687" y="12357"/>
                  </a:lnTo>
                  <a:lnTo>
                    <a:pt x="8957" y="11986"/>
                  </a:lnTo>
                  <a:lnTo>
                    <a:pt x="9125" y="11818"/>
                  </a:lnTo>
                  <a:lnTo>
                    <a:pt x="9293" y="11683"/>
                  </a:lnTo>
                  <a:lnTo>
                    <a:pt x="9462" y="11582"/>
                  </a:lnTo>
                  <a:lnTo>
                    <a:pt x="9596" y="11515"/>
                  </a:lnTo>
                  <a:lnTo>
                    <a:pt x="9731" y="11481"/>
                  </a:lnTo>
                  <a:lnTo>
                    <a:pt x="10000" y="11481"/>
                  </a:lnTo>
                  <a:lnTo>
                    <a:pt x="10135" y="11549"/>
                  </a:lnTo>
                  <a:lnTo>
                    <a:pt x="10236" y="11582"/>
                  </a:lnTo>
                  <a:lnTo>
                    <a:pt x="10337" y="11683"/>
                  </a:lnTo>
                  <a:lnTo>
                    <a:pt x="10539" y="11852"/>
                  </a:lnTo>
                  <a:lnTo>
                    <a:pt x="10674" y="12121"/>
                  </a:lnTo>
                  <a:lnTo>
                    <a:pt x="10741" y="12390"/>
                  </a:lnTo>
                  <a:lnTo>
                    <a:pt x="10775" y="12693"/>
                  </a:lnTo>
                  <a:lnTo>
                    <a:pt x="10707" y="12727"/>
                  </a:lnTo>
                  <a:lnTo>
                    <a:pt x="10640" y="12761"/>
                  </a:lnTo>
                  <a:lnTo>
                    <a:pt x="10606" y="12828"/>
                  </a:lnTo>
                  <a:lnTo>
                    <a:pt x="10640" y="12862"/>
                  </a:lnTo>
                  <a:lnTo>
                    <a:pt x="10707" y="12895"/>
                  </a:lnTo>
                  <a:lnTo>
                    <a:pt x="10775" y="12929"/>
                  </a:lnTo>
                  <a:lnTo>
                    <a:pt x="11078" y="12895"/>
                  </a:lnTo>
                  <a:lnTo>
                    <a:pt x="11347" y="12862"/>
                  </a:lnTo>
                  <a:lnTo>
                    <a:pt x="11650" y="12794"/>
                  </a:lnTo>
                  <a:lnTo>
                    <a:pt x="11684" y="12761"/>
                  </a:lnTo>
                  <a:lnTo>
                    <a:pt x="11717" y="12727"/>
                  </a:lnTo>
                  <a:lnTo>
                    <a:pt x="11717" y="12660"/>
                  </a:lnTo>
                  <a:lnTo>
                    <a:pt x="11684" y="12592"/>
                  </a:lnTo>
                  <a:lnTo>
                    <a:pt x="11650" y="12559"/>
                  </a:lnTo>
                  <a:lnTo>
                    <a:pt x="11583" y="12559"/>
                  </a:lnTo>
                  <a:lnTo>
                    <a:pt x="11347" y="12626"/>
                  </a:lnTo>
                  <a:lnTo>
                    <a:pt x="11078" y="12660"/>
                  </a:lnTo>
                  <a:lnTo>
                    <a:pt x="11078" y="12390"/>
                  </a:lnTo>
                  <a:lnTo>
                    <a:pt x="11010" y="12155"/>
                  </a:lnTo>
                  <a:lnTo>
                    <a:pt x="10943" y="11919"/>
                  </a:lnTo>
                  <a:lnTo>
                    <a:pt x="10808" y="11683"/>
                  </a:lnTo>
                  <a:lnTo>
                    <a:pt x="10640" y="11515"/>
                  </a:lnTo>
                  <a:lnTo>
                    <a:pt x="10472" y="11347"/>
                  </a:lnTo>
                  <a:lnTo>
                    <a:pt x="10236" y="11246"/>
                  </a:lnTo>
                  <a:lnTo>
                    <a:pt x="9967" y="11178"/>
                  </a:lnTo>
                  <a:lnTo>
                    <a:pt x="9697" y="11178"/>
                  </a:lnTo>
                  <a:lnTo>
                    <a:pt x="9428" y="11246"/>
                  </a:lnTo>
                  <a:lnTo>
                    <a:pt x="9192" y="11380"/>
                  </a:lnTo>
                  <a:lnTo>
                    <a:pt x="8957" y="11549"/>
                  </a:lnTo>
                  <a:lnTo>
                    <a:pt x="8755" y="11751"/>
                  </a:lnTo>
                  <a:lnTo>
                    <a:pt x="8553" y="11986"/>
                  </a:lnTo>
                  <a:lnTo>
                    <a:pt x="8250" y="12424"/>
                  </a:lnTo>
                  <a:lnTo>
                    <a:pt x="8081" y="12761"/>
                  </a:lnTo>
                  <a:lnTo>
                    <a:pt x="7947" y="13131"/>
                  </a:lnTo>
                  <a:lnTo>
                    <a:pt x="7846" y="13468"/>
                  </a:lnTo>
                  <a:lnTo>
                    <a:pt x="7745" y="13804"/>
                  </a:lnTo>
                  <a:lnTo>
                    <a:pt x="7644" y="14545"/>
                  </a:lnTo>
                  <a:lnTo>
                    <a:pt x="7576" y="15286"/>
                  </a:lnTo>
                  <a:lnTo>
                    <a:pt x="7543" y="15824"/>
                  </a:lnTo>
                  <a:lnTo>
                    <a:pt x="7475" y="16363"/>
                  </a:lnTo>
                  <a:lnTo>
                    <a:pt x="7374" y="16902"/>
                  </a:lnTo>
                  <a:lnTo>
                    <a:pt x="7273" y="17171"/>
                  </a:lnTo>
                  <a:lnTo>
                    <a:pt x="7172" y="17407"/>
                  </a:lnTo>
                  <a:lnTo>
                    <a:pt x="7105" y="17542"/>
                  </a:lnTo>
                  <a:lnTo>
                    <a:pt x="7038" y="17643"/>
                  </a:lnTo>
                  <a:lnTo>
                    <a:pt x="6836" y="17811"/>
                  </a:lnTo>
                  <a:lnTo>
                    <a:pt x="6600" y="17912"/>
                  </a:lnTo>
                  <a:lnTo>
                    <a:pt x="6364" y="17946"/>
                  </a:lnTo>
                  <a:lnTo>
                    <a:pt x="6095" y="17946"/>
                  </a:lnTo>
                  <a:lnTo>
                    <a:pt x="5825" y="17912"/>
                  </a:lnTo>
                  <a:lnTo>
                    <a:pt x="5354" y="17811"/>
                  </a:lnTo>
                  <a:lnTo>
                    <a:pt x="4883" y="17643"/>
                  </a:lnTo>
                  <a:lnTo>
                    <a:pt x="4479" y="17441"/>
                  </a:lnTo>
                  <a:lnTo>
                    <a:pt x="4108" y="17138"/>
                  </a:lnTo>
                  <a:lnTo>
                    <a:pt x="3772" y="16801"/>
                  </a:lnTo>
                  <a:lnTo>
                    <a:pt x="3435" y="16464"/>
                  </a:lnTo>
                  <a:lnTo>
                    <a:pt x="3166" y="16060"/>
                  </a:lnTo>
                  <a:lnTo>
                    <a:pt x="2896" y="15656"/>
                  </a:lnTo>
                  <a:lnTo>
                    <a:pt x="2661" y="15252"/>
                  </a:lnTo>
                  <a:lnTo>
                    <a:pt x="2526" y="14915"/>
                  </a:lnTo>
                  <a:lnTo>
                    <a:pt x="2391" y="14612"/>
                  </a:lnTo>
                  <a:lnTo>
                    <a:pt x="2324" y="14276"/>
                  </a:lnTo>
                  <a:lnTo>
                    <a:pt x="2290" y="13939"/>
                  </a:lnTo>
                  <a:lnTo>
                    <a:pt x="2290" y="13602"/>
                  </a:lnTo>
                  <a:lnTo>
                    <a:pt x="2324" y="13266"/>
                  </a:lnTo>
                  <a:lnTo>
                    <a:pt x="2425" y="12929"/>
                  </a:lnTo>
                  <a:lnTo>
                    <a:pt x="2560" y="12592"/>
                  </a:lnTo>
                  <a:lnTo>
                    <a:pt x="2795" y="12222"/>
                  </a:lnTo>
                  <a:lnTo>
                    <a:pt x="3031" y="11852"/>
                  </a:lnTo>
                  <a:lnTo>
                    <a:pt x="3233" y="11481"/>
                  </a:lnTo>
                  <a:lnTo>
                    <a:pt x="3435" y="11077"/>
                  </a:lnTo>
                  <a:lnTo>
                    <a:pt x="3536" y="10741"/>
                  </a:lnTo>
                  <a:lnTo>
                    <a:pt x="3603" y="10438"/>
                  </a:lnTo>
                  <a:lnTo>
                    <a:pt x="3570" y="10135"/>
                  </a:lnTo>
                  <a:lnTo>
                    <a:pt x="3536" y="9832"/>
                  </a:lnTo>
                  <a:lnTo>
                    <a:pt x="3401" y="9562"/>
                  </a:lnTo>
                  <a:lnTo>
                    <a:pt x="3267" y="9293"/>
                  </a:lnTo>
                  <a:lnTo>
                    <a:pt x="3098" y="9024"/>
                  </a:lnTo>
                  <a:lnTo>
                    <a:pt x="2896" y="8788"/>
                  </a:lnTo>
                  <a:lnTo>
                    <a:pt x="2324" y="8148"/>
                  </a:lnTo>
                  <a:lnTo>
                    <a:pt x="2088" y="7811"/>
                  </a:lnTo>
                  <a:lnTo>
                    <a:pt x="1853" y="7475"/>
                  </a:lnTo>
                  <a:lnTo>
                    <a:pt x="1752" y="7306"/>
                  </a:lnTo>
                  <a:lnTo>
                    <a:pt x="1718" y="7138"/>
                  </a:lnTo>
                  <a:lnTo>
                    <a:pt x="1684" y="6801"/>
                  </a:lnTo>
                  <a:lnTo>
                    <a:pt x="1684" y="6094"/>
                  </a:lnTo>
                  <a:lnTo>
                    <a:pt x="1651" y="5993"/>
                  </a:lnTo>
                  <a:lnTo>
                    <a:pt x="1684" y="5960"/>
                  </a:lnTo>
                  <a:lnTo>
                    <a:pt x="1684" y="5892"/>
                  </a:lnTo>
                  <a:lnTo>
                    <a:pt x="1651" y="5825"/>
                  </a:lnTo>
                  <a:lnTo>
                    <a:pt x="1550" y="5791"/>
                  </a:lnTo>
                  <a:lnTo>
                    <a:pt x="1482" y="5791"/>
                  </a:lnTo>
                  <a:lnTo>
                    <a:pt x="1415" y="5758"/>
                  </a:lnTo>
                  <a:lnTo>
                    <a:pt x="1247" y="5589"/>
                  </a:lnTo>
                  <a:lnTo>
                    <a:pt x="1146" y="5354"/>
                  </a:lnTo>
                  <a:lnTo>
                    <a:pt x="1011" y="5084"/>
                  </a:lnTo>
                  <a:lnTo>
                    <a:pt x="843" y="4512"/>
                  </a:lnTo>
                  <a:lnTo>
                    <a:pt x="742" y="4074"/>
                  </a:lnTo>
                  <a:lnTo>
                    <a:pt x="573" y="3569"/>
                  </a:lnTo>
                  <a:lnTo>
                    <a:pt x="439" y="3031"/>
                  </a:lnTo>
                  <a:lnTo>
                    <a:pt x="338" y="2492"/>
                  </a:lnTo>
                  <a:lnTo>
                    <a:pt x="270" y="1953"/>
                  </a:lnTo>
                  <a:lnTo>
                    <a:pt x="270" y="1448"/>
                  </a:lnTo>
                  <a:lnTo>
                    <a:pt x="270" y="1213"/>
                  </a:lnTo>
                  <a:lnTo>
                    <a:pt x="338" y="943"/>
                  </a:lnTo>
                  <a:lnTo>
                    <a:pt x="405" y="741"/>
                  </a:lnTo>
                  <a:lnTo>
                    <a:pt x="540" y="539"/>
                  </a:lnTo>
                  <a:lnTo>
                    <a:pt x="708" y="371"/>
                  </a:lnTo>
                  <a:lnTo>
                    <a:pt x="944" y="270"/>
                  </a:lnTo>
                  <a:lnTo>
                    <a:pt x="1112" y="236"/>
                  </a:lnTo>
                  <a:lnTo>
                    <a:pt x="1112" y="236"/>
                  </a:lnTo>
                  <a:lnTo>
                    <a:pt x="977" y="337"/>
                  </a:lnTo>
                  <a:lnTo>
                    <a:pt x="843" y="472"/>
                  </a:lnTo>
                  <a:lnTo>
                    <a:pt x="742" y="640"/>
                  </a:lnTo>
                  <a:lnTo>
                    <a:pt x="674" y="842"/>
                  </a:lnTo>
                  <a:lnTo>
                    <a:pt x="674" y="1044"/>
                  </a:lnTo>
                  <a:lnTo>
                    <a:pt x="674" y="1246"/>
                  </a:lnTo>
                  <a:lnTo>
                    <a:pt x="742" y="1415"/>
                  </a:lnTo>
                  <a:lnTo>
                    <a:pt x="876" y="1549"/>
                  </a:lnTo>
                  <a:lnTo>
                    <a:pt x="910" y="1583"/>
                  </a:lnTo>
                  <a:lnTo>
                    <a:pt x="977" y="1583"/>
                  </a:lnTo>
                  <a:lnTo>
                    <a:pt x="1011" y="1549"/>
                  </a:lnTo>
                  <a:lnTo>
                    <a:pt x="1011" y="1482"/>
                  </a:lnTo>
                  <a:lnTo>
                    <a:pt x="910" y="1179"/>
                  </a:lnTo>
                  <a:lnTo>
                    <a:pt x="876" y="1044"/>
                  </a:lnTo>
                  <a:lnTo>
                    <a:pt x="910" y="876"/>
                  </a:lnTo>
                  <a:lnTo>
                    <a:pt x="944" y="741"/>
                  </a:lnTo>
                  <a:lnTo>
                    <a:pt x="1011" y="607"/>
                  </a:lnTo>
                  <a:lnTo>
                    <a:pt x="1213" y="405"/>
                  </a:lnTo>
                  <a:lnTo>
                    <a:pt x="1247" y="371"/>
                  </a:lnTo>
                  <a:lnTo>
                    <a:pt x="1213" y="304"/>
                  </a:lnTo>
                  <a:lnTo>
                    <a:pt x="1213" y="270"/>
                  </a:lnTo>
                  <a:lnTo>
                    <a:pt x="1146" y="236"/>
                  </a:lnTo>
                  <a:lnTo>
                    <a:pt x="1314" y="270"/>
                  </a:lnTo>
                  <a:lnTo>
                    <a:pt x="1449" y="270"/>
                  </a:lnTo>
                  <a:lnTo>
                    <a:pt x="1583" y="337"/>
                  </a:lnTo>
                  <a:lnTo>
                    <a:pt x="1718" y="405"/>
                  </a:lnTo>
                  <a:lnTo>
                    <a:pt x="1954" y="607"/>
                  </a:lnTo>
                  <a:lnTo>
                    <a:pt x="2122" y="876"/>
                  </a:lnTo>
                  <a:lnTo>
                    <a:pt x="2088" y="842"/>
                  </a:lnTo>
                  <a:lnTo>
                    <a:pt x="2021" y="842"/>
                  </a:lnTo>
                  <a:lnTo>
                    <a:pt x="1987" y="876"/>
                  </a:lnTo>
                  <a:lnTo>
                    <a:pt x="1954" y="910"/>
                  </a:lnTo>
                  <a:lnTo>
                    <a:pt x="1920" y="943"/>
                  </a:lnTo>
                  <a:lnTo>
                    <a:pt x="1886" y="943"/>
                  </a:lnTo>
                  <a:lnTo>
                    <a:pt x="1819" y="977"/>
                  </a:lnTo>
                  <a:lnTo>
                    <a:pt x="1785" y="1044"/>
                  </a:lnTo>
                  <a:lnTo>
                    <a:pt x="1752" y="1179"/>
                  </a:lnTo>
                  <a:lnTo>
                    <a:pt x="1785" y="1347"/>
                  </a:lnTo>
                  <a:lnTo>
                    <a:pt x="1785" y="1516"/>
                  </a:lnTo>
                  <a:lnTo>
                    <a:pt x="1853" y="1684"/>
                  </a:lnTo>
                  <a:lnTo>
                    <a:pt x="1954" y="1819"/>
                  </a:lnTo>
                  <a:lnTo>
                    <a:pt x="2088" y="1920"/>
                  </a:lnTo>
                  <a:lnTo>
                    <a:pt x="2156" y="1953"/>
                  </a:lnTo>
                  <a:lnTo>
                    <a:pt x="2223" y="1920"/>
                  </a:lnTo>
                  <a:lnTo>
                    <a:pt x="2257" y="1819"/>
                  </a:lnTo>
                  <a:lnTo>
                    <a:pt x="2223" y="1751"/>
                  </a:lnTo>
                  <a:lnTo>
                    <a:pt x="2290" y="1650"/>
                  </a:lnTo>
                  <a:lnTo>
                    <a:pt x="2257" y="1953"/>
                  </a:lnTo>
                  <a:lnTo>
                    <a:pt x="2189" y="2155"/>
                  </a:lnTo>
                  <a:lnTo>
                    <a:pt x="2055" y="2324"/>
                  </a:lnTo>
                  <a:lnTo>
                    <a:pt x="1920" y="2458"/>
                  </a:lnTo>
                  <a:lnTo>
                    <a:pt x="1752" y="2526"/>
                  </a:lnTo>
                  <a:lnTo>
                    <a:pt x="1550" y="2559"/>
                  </a:lnTo>
                  <a:lnTo>
                    <a:pt x="1381" y="2492"/>
                  </a:lnTo>
                  <a:lnTo>
                    <a:pt x="1314" y="2458"/>
                  </a:lnTo>
                  <a:lnTo>
                    <a:pt x="1213" y="2357"/>
                  </a:lnTo>
                  <a:lnTo>
                    <a:pt x="1146" y="2290"/>
                  </a:lnTo>
                  <a:lnTo>
                    <a:pt x="1112" y="2155"/>
                  </a:lnTo>
                  <a:lnTo>
                    <a:pt x="1045" y="2088"/>
                  </a:lnTo>
                  <a:lnTo>
                    <a:pt x="977" y="2088"/>
                  </a:lnTo>
                  <a:lnTo>
                    <a:pt x="944" y="2122"/>
                  </a:lnTo>
                  <a:lnTo>
                    <a:pt x="910" y="2189"/>
                  </a:lnTo>
                  <a:lnTo>
                    <a:pt x="1011" y="2391"/>
                  </a:lnTo>
                  <a:lnTo>
                    <a:pt x="1146" y="2593"/>
                  </a:lnTo>
                  <a:lnTo>
                    <a:pt x="1179" y="2997"/>
                  </a:lnTo>
                  <a:lnTo>
                    <a:pt x="1247" y="3401"/>
                  </a:lnTo>
                  <a:lnTo>
                    <a:pt x="1415" y="4209"/>
                  </a:lnTo>
                  <a:lnTo>
                    <a:pt x="1583" y="4983"/>
                  </a:lnTo>
                  <a:lnTo>
                    <a:pt x="1651" y="5421"/>
                  </a:lnTo>
                  <a:lnTo>
                    <a:pt x="1718" y="5825"/>
                  </a:lnTo>
                  <a:lnTo>
                    <a:pt x="1718" y="5859"/>
                  </a:lnTo>
                  <a:lnTo>
                    <a:pt x="1785" y="5892"/>
                  </a:lnTo>
                  <a:lnTo>
                    <a:pt x="1819" y="5859"/>
                  </a:lnTo>
                  <a:lnTo>
                    <a:pt x="1853" y="5825"/>
                  </a:lnTo>
                  <a:lnTo>
                    <a:pt x="1853" y="5421"/>
                  </a:lnTo>
                  <a:lnTo>
                    <a:pt x="1819" y="5051"/>
                  </a:lnTo>
                  <a:lnTo>
                    <a:pt x="1718" y="4276"/>
                  </a:lnTo>
                  <a:lnTo>
                    <a:pt x="1550" y="3502"/>
                  </a:lnTo>
                  <a:lnTo>
                    <a:pt x="1348" y="2728"/>
                  </a:lnTo>
                  <a:lnTo>
                    <a:pt x="1482" y="2795"/>
                  </a:lnTo>
                  <a:lnTo>
                    <a:pt x="1752" y="2795"/>
                  </a:lnTo>
                  <a:lnTo>
                    <a:pt x="1920" y="2728"/>
                  </a:lnTo>
                  <a:lnTo>
                    <a:pt x="2055" y="2627"/>
                  </a:lnTo>
                  <a:lnTo>
                    <a:pt x="2223" y="2492"/>
                  </a:lnTo>
                  <a:lnTo>
                    <a:pt x="2324" y="2324"/>
                  </a:lnTo>
                  <a:lnTo>
                    <a:pt x="2425" y="2155"/>
                  </a:lnTo>
                  <a:lnTo>
                    <a:pt x="2492" y="1953"/>
                  </a:lnTo>
                  <a:lnTo>
                    <a:pt x="2526" y="1785"/>
                  </a:lnTo>
                  <a:lnTo>
                    <a:pt x="2526" y="1583"/>
                  </a:lnTo>
                  <a:lnTo>
                    <a:pt x="2492" y="1381"/>
                  </a:lnTo>
                  <a:lnTo>
                    <a:pt x="2459" y="1213"/>
                  </a:lnTo>
                  <a:lnTo>
                    <a:pt x="2391" y="1011"/>
                  </a:lnTo>
                  <a:lnTo>
                    <a:pt x="2324" y="842"/>
                  </a:lnTo>
                  <a:lnTo>
                    <a:pt x="2223" y="674"/>
                  </a:lnTo>
                  <a:lnTo>
                    <a:pt x="1954" y="371"/>
                  </a:lnTo>
                  <a:lnTo>
                    <a:pt x="1819" y="270"/>
                  </a:lnTo>
                  <a:lnTo>
                    <a:pt x="1651" y="169"/>
                  </a:lnTo>
                  <a:lnTo>
                    <a:pt x="1482" y="102"/>
                  </a:lnTo>
                  <a:lnTo>
                    <a:pt x="1314" y="34"/>
                  </a:lnTo>
                  <a:lnTo>
                    <a:pt x="1146" y="1"/>
                  </a:lnTo>
                  <a:close/>
                  <a:moveTo>
                    <a:pt x="11785" y="12592"/>
                  </a:moveTo>
                  <a:lnTo>
                    <a:pt x="11751" y="12626"/>
                  </a:lnTo>
                  <a:lnTo>
                    <a:pt x="11717" y="12727"/>
                  </a:lnTo>
                  <a:lnTo>
                    <a:pt x="11684" y="12929"/>
                  </a:lnTo>
                  <a:lnTo>
                    <a:pt x="11684" y="13165"/>
                  </a:lnTo>
                  <a:lnTo>
                    <a:pt x="11684" y="13400"/>
                  </a:lnTo>
                  <a:lnTo>
                    <a:pt x="11751" y="13636"/>
                  </a:lnTo>
                  <a:lnTo>
                    <a:pt x="11886" y="14074"/>
                  </a:lnTo>
                  <a:lnTo>
                    <a:pt x="12020" y="14478"/>
                  </a:lnTo>
                  <a:lnTo>
                    <a:pt x="12222" y="15286"/>
                  </a:lnTo>
                  <a:lnTo>
                    <a:pt x="12357" y="16128"/>
                  </a:lnTo>
                  <a:lnTo>
                    <a:pt x="12492" y="16936"/>
                  </a:lnTo>
                  <a:lnTo>
                    <a:pt x="12660" y="17777"/>
                  </a:lnTo>
                  <a:lnTo>
                    <a:pt x="12458" y="17811"/>
                  </a:lnTo>
                  <a:lnTo>
                    <a:pt x="12290" y="17777"/>
                  </a:lnTo>
                  <a:lnTo>
                    <a:pt x="12155" y="17710"/>
                  </a:lnTo>
                  <a:lnTo>
                    <a:pt x="12020" y="17609"/>
                  </a:lnTo>
                  <a:lnTo>
                    <a:pt x="11886" y="17474"/>
                  </a:lnTo>
                  <a:lnTo>
                    <a:pt x="11785" y="17340"/>
                  </a:lnTo>
                  <a:lnTo>
                    <a:pt x="11650" y="16969"/>
                  </a:lnTo>
                  <a:lnTo>
                    <a:pt x="11515" y="16565"/>
                  </a:lnTo>
                  <a:lnTo>
                    <a:pt x="11448" y="16161"/>
                  </a:lnTo>
                  <a:lnTo>
                    <a:pt x="11347" y="15454"/>
                  </a:lnTo>
                  <a:lnTo>
                    <a:pt x="11212" y="14781"/>
                  </a:lnTo>
                  <a:lnTo>
                    <a:pt x="11044" y="14141"/>
                  </a:lnTo>
                  <a:lnTo>
                    <a:pt x="10943" y="13501"/>
                  </a:lnTo>
                  <a:lnTo>
                    <a:pt x="10842" y="13198"/>
                  </a:lnTo>
                  <a:lnTo>
                    <a:pt x="10775" y="13064"/>
                  </a:lnTo>
                  <a:lnTo>
                    <a:pt x="10707" y="12963"/>
                  </a:lnTo>
                  <a:lnTo>
                    <a:pt x="10640" y="12929"/>
                  </a:lnTo>
                  <a:lnTo>
                    <a:pt x="10606" y="12963"/>
                  </a:lnTo>
                  <a:lnTo>
                    <a:pt x="10539" y="13097"/>
                  </a:lnTo>
                  <a:lnTo>
                    <a:pt x="10539" y="13299"/>
                  </a:lnTo>
                  <a:lnTo>
                    <a:pt x="10573" y="13501"/>
                  </a:lnTo>
                  <a:lnTo>
                    <a:pt x="10640" y="13737"/>
                  </a:lnTo>
                  <a:lnTo>
                    <a:pt x="10909" y="14511"/>
                  </a:lnTo>
                  <a:lnTo>
                    <a:pt x="11078" y="15387"/>
                  </a:lnTo>
                  <a:lnTo>
                    <a:pt x="11212" y="16229"/>
                  </a:lnTo>
                  <a:lnTo>
                    <a:pt x="11347" y="16835"/>
                  </a:lnTo>
                  <a:lnTo>
                    <a:pt x="11448" y="17138"/>
                  </a:lnTo>
                  <a:lnTo>
                    <a:pt x="11583" y="17407"/>
                  </a:lnTo>
                  <a:lnTo>
                    <a:pt x="11751" y="17643"/>
                  </a:lnTo>
                  <a:lnTo>
                    <a:pt x="11919" y="17845"/>
                  </a:lnTo>
                  <a:lnTo>
                    <a:pt x="12155" y="17979"/>
                  </a:lnTo>
                  <a:lnTo>
                    <a:pt x="12290" y="18013"/>
                  </a:lnTo>
                  <a:lnTo>
                    <a:pt x="12424" y="18047"/>
                  </a:lnTo>
                  <a:lnTo>
                    <a:pt x="12492" y="18417"/>
                  </a:lnTo>
                  <a:lnTo>
                    <a:pt x="12559" y="18787"/>
                  </a:lnTo>
                  <a:lnTo>
                    <a:pt x="12896" y="18787"/>
                  </a:lnTo>
                  <a:lnTo>
                    <a:pt x="12795" y="18383"/>
                  </a:lnTo>
                  <a:lnTo>
                    <a:pt x="12626" y="18013"/>
                  </a:lnTo>
                  <a:lnTo>
                    <a:pt x="12828" y="17979"/>
                  </a:lnTo>
                  <a:lnTo>
                    <a:pt x="13030" y="17912"/>
                  </a:lnTo>
                  <a:lnTo>
                    <a:pt x="13064" y="17878"/>
                  </a:lnTo>
                  <a:lnTo>
                    <a:pt x="13064" y="17845"/>
                  </a:lnTo>
                  <a:lnTo>
                    <a:pt x="13064" y="17744"/>
                  </a:lnTo>
                  <a:lnTo>
                    <a:pt x="12997" y="17676"/>
                  </a:lnTo>
                  <a:lnTo>
                    <a:pt x="12896" y="17676"/>
                  </a:lnTo>
                  <a:lnTo>
                    <a:pt x="12593" y="16262"/>
                  </a:lnTo>
                  <a:lnTo>
                    <a:pt x="12357" y="14814"/>
                  </a:lnTo>
                  <a:lnTo>
                    <a:pt x="12290" y="14545"/>
                  </a:lnTo>
                  <a:lnTo>
                    <a:pt x="12222" y="14276"/>
                  </a:lnTo>
                  <a:lnTo>
                    <a:pt x="12054" y="13771"/>
                  </a:lnTo>
                  <a:lnTo>
                    <a:pt x="11987" y="13501"/>
                  </a:lnTo>
                  <a:lnTo>
                    <a:pt x="11919" y="13232"/>
                  </a:lnTo>
                  <a:lnTo>
                    <a:pt x="11919" y="12963"/>
                  </a:lnTo>
                  <a:lnTo>
                    <a:pt x="11919" y="12693"/>
                  </a:lnTo>
                  <a:lnTo>
                    <a:pt x="11919" y="12626"/>
                  </a:lnTo>
                  <a:lnTo>
                    <a:pt x="11852" y="125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4839400" y="1865975"/>
              <a:ext cx="1471300" cy="15175"/>
            </a:xfrm>
            <a:custGeom>
              <a:avLst/>
              <a:gdLst/>
              <a:ahLst/>
              <a:cxnLst/>
              <a:rect l="0" t="0" r="0" b="0"/>
              <a:pathLst>
                <a:path w="58852" h="607" extrusionOk="0">
                  <a:moveTo>
                    <a:pt x="25251" y="0"/>
                  </a:moveTo>
                  <a:lnTo>
                    <a:pt x="18551" y="34"/>
                  </a:lnTo>
                  <a:lnTo>
                    <a:pt x="11851" y="135"/>
                  </a:lnTo>
                  <a:lnTo>
                    <a:pt x="5151" y="269"/>
                  </a:lnTo>
                  <a:lnTo>
                    <a:pt x="2626" y="337"/>
                  </a:lnTo>
                  <a:lnTo>
                    <a:pt x="67" y="438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39"/>
                  </a:lnTo>
                  <a:lnTo>
                    <a:pt x="13467" y="303"/>
                  </a:lnTo>
                  <a:lnTo>
                    <a:pt x="20167" y="236"/>
                  </a:lnTo>
                  <a:lnTo>
                    <a:pt x="26867" y="168"/>
                  </a:lnTo>
                  <a:lnTo>
                    <a:pt x="33567" y="168"/>
                  </a:lnTo>
                  <a:lnTo>
                    <a:pt x="40267" y="236"/>
                  </a:lnTo>
                  <a:lnTo>
                    <a:pt x="46967" y="337"/>
                  </a:lnTo>
                  <a:lnTo>
                    <a:pt x="53667" y="471"/>
                  </a:lnTo>
                  <a:lnTo>
                    <a:pt x="58751" y="606"/>
                  </a:lnTo>
                  <a:lnTo>
                    <a:pt x="58818" y="572"/>
                  </a:lnTo>
                  <a:lnTo>
                    <a:pt x="58852" y="539"/>
                  </a:lnTo>
                  <a:lnTo>
                    <a:pt x="58818" y="471"/>
                  </a:lnTo>
                  <a:lnTo>
                    <a:pt x="58751" y="438"/>
                  </a:lnTo>
                  <a:lnTo>
                    <a:pt x="52051" y="236"/>
                  </a:lnTo>
                  <a:lnTo>
                    <a:pt x="45351" y="135"/>
                  </a:lnTo>
                  <a:lnTo>
                    <a:pt x="38651" y="34"/>
                  </a:lnTo>
                  <a:lnTo>
                    <a:pt x="319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6021975" y="655600"/>
              <a:ext cx="8450" cy="16850"/>
            </a:xfrm>
            <a:custGeom>
              <a:avLst/>
              <a:gdLst/>
              <a:ahLst/>
              <a:cxnLst/>
              <a:rect l="0" t="0" r="0" b="0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303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74"/>
                  </a:lnTo>
                  <a:lnTo>
                    <a:pt x="102" y="674"/>
                  </a:lnTo>
                  <a:lnTo>
                    <a:pt x="169" y="640"/>
                  </a:lnTo>
                  <a:lnTo>
                    <a:pt x="236" y="539"/>
                  </a:lnTo>
                  <a:lnTo>
                    <a:pt x="304" y="404"/>
                  </a:lnTo>
                  <a:lnTo>
                    <a:pt x="337" y="236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6037975" y="610975"/>
              <a:ext cx="7600" cy="13500"/>
            </a:xfrm>
            <a:custGeom>
              <a:avLst/>
              <a:gdLst/>
              <a:ahLst/>
              <a:cxnLst/>
              <a:rect l="0" t="0" r="0" b="0"/>
              <a:pathLst>
                <a:path w="304" h="540" extrusionOk="0">
                  <a:moveTo>
                    <a:pt x="202" y="1"/>
                  </a:moveTo>
                  <a:lnTo>
                    <a:pt x="135" y="35"/>
                  </a:lnTo>
                  <a:lnTo>
                    <a:pt x="34" y="237"/>
                  </a:lnTo>
                  <a:lnTo>
                    <a:pt x="0" y="439"/>
                  </a:lnTo>
                  <a:lnTo>
                    <a:pt x="34" y="506"/>
                  </a:lnTo>
                  <a:lnTo>
                    <a:pt x="135" y="540"/>
                  </a:lnTo>
                  <a:lnTo>
                    <a:pt x="202" y="506"/>
                  </a:lnTo>
                  <a:lnTo>
                    <a:pt x="236" y="439"/>
                  </a:lnTo>
                  <a:lnTo>
                    <a:pt x="270" y="270"/>
                  </a:lnTo>
                  <a:lnTo>
                    <a:pt x="303" y="102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6859475" y="2144575"/>
              <a:ext cx="111975" cy="69875"/>
            </a:xfrm>
            <a:custGeom>
              <a:avLst/>
              <a:gdLst/>
              <a:ahLst/>
              <a:cxnLst/>
              <a:rect l="0" t="0" r="0" b="0"/>
              <a:pathLst>
                <a:path w="4479" h="2795" extrusionOk="0">
                  <a:moveTo>
                    <a:pt x="4175" y="303"/>
                  </a:moveTo>
                  <a:lnTo>
                    <a:pt x="4209" y="707"/>
                  </a:lnTo>
                  <a:lnTo>
                    <a:pt x="4209" y="876"/>
                  </a:lnTo>
                  <a:lnTo>
                    <a:pt x="4175" y="1078"/>
                  </a:lnTo>
                  <a:lnTo>
                    <a:pt x="4108" y="1212"/>
                  </a:lnTo>
                  <a:lnTo>
                    <a:pt x="4007" y="1347"/>
                  </a:lnTo>
                  <a:lnTo>
                    <a:pt x="3838" y="1482"/>
                  </a:lnTo>
                  <a:lnTo>
                    <a:pt x="3603" y="1549"/>
                  </a:lnTo>
                  <a:lnTo>
                    <a:pt x="3569" y="1549"/>
                  </a:lnTo>
                  <a:lnTo>
                    <a:pt x="3502" y="1347"/>
                  </a:lnTo>
                  <a:lnTo>
                    <a:pt x="3367" y="1111"/>
                  </a:lnTo>
                  <a:lnTo>
                    <a:pt x="3266" y="909"/>
                  </a:lnTo>
                  <a:lnTo>
                    <a:pt x="3199" y="674"/>
                  </a:lnTo>
                  <a:lnTo>
                    <a:pt x="3704" y="505"/>
                  </a:lnTo>
                  <a:lnTo>
                    <a:pt x="4175" y="303"/>
                  </a:lnTo>
                  <a:close/>
                  <a:moveTo>
                    <a:pt x="3064" y="707"/>
                  </a:moveTo>
                  <a:lnTo>
                    <a:pt x="3064" y="909"/>
                  </a:lnTo>
                  <a:lnTo>
                    <a:pt x="3131" y="1111"/>
                  </a:lnTo>
                  <a:lnTo>
                    <a:pt x="3232" y="1381"/>
                  </a:lnTo>
                  <a:lnTo>
                    <a:pt x="3367" y="1616"/>
                  </a:lnTo>
                  <a:lnTo>
                    <a:pt x="2660" y="1818"/>
                  </a:lnTo>
                  <a:lnTo>
                    <a:pt x="2559" y="1549"/>
                  </a:lnTo>
                  <a:lnTo>
                    <a:pt x="2391" y="1246"/>
                  </a:lnTo>
                  <a:lnTo>
                    <a:pt x="2290" y="1111"/>
                  </a:lnTo>
                  <a:lnTo>
                    <a:pt x="2155" y="977"/>
                  </a:lnTo>
                  <a:lnTo>
                    <a:pt x="2189" y="977"/>
                  </a:lnTo>
                  <a:lnTo>
                    <a:pt x="3064" y="707"/>
                  </a:lnTo>
                  <a:close/>
                  <a:moveTo>
                    <a:pt x="1987" y="1044"/>
                  </a:moveTo>
                  <a:lnTo>
                    <a:pt x="2155" y="1347"/>
                  </a:lnTo>
                  <a:lnTo>
                    <a:pt x="2290" y="1616"/>
                  </a:lnTo>
                  <a:lnTo>
                    <a:pt x="2391" y="1886"/>
                  </a:lnTo>
                  <a:lnTo>
                    <a:pt x="2189" y="1953"/>
                  </a:lnTo>
                  <a:lnTo>
                    <a:pt x="1549" y="2155"/>
                  </a:lnTo>
                  <a:lnTo>
                    <a:pt x="1414" y="1919"/>
                  </a:lnTo>
                  <a:lnTo>
                    <a:pt x="1381" y="1785"/>
                  </a:lnTo>
                  <a:lnTo>
                    <a:pt x="1347" y="1616"/>
                  </a:lnTo>
                  <a:lnTo>
                    <a:pt x="1280" y="1482"/>
                  </a:lnTo>
                  <a:lnTo>
                    <a:pt x="1212" y="1347"/>
                  </a:lnTo>
                  <a:lnTo>
                    <a:pt x="1179" y="1347"/>
                  </a:lnTo>
                  <a:lnTo>
                    <a:pt x="1145" y="1414"/>
                  </a:lnTo>
                  <a:lnTo>
                    <a:pt x="1111" y="1482"/>
                  </a:lnTo>
                  <a:lnTo>
                    <a:pt x="1111" y="1684"/>
                  </a:lnTo>
                  <a:lnTo>
                    <a:pt x="1145" y="1852"/>
                  </a:lnTo>
                  <a:lnTo>
                    <a:pt x="1212" y="2020"/>
                  </a:lnTo>
                  <a:lnTo>
                    <a:pt x="1313" y="2222"/>
                  </a:lnTo>
                  <a:lnTo>
                    <a:pt x="775" y="2391"/>
                  </a:lnTo>
                  <a:lnTo>
                    <a:pt x="606" y="2458"/>
                  </a:lnTo>
                  <a:lnTo>
                    <a:pt x="472" y="2424"/>
                  </a:lnTo>
                  <a:lnTo>
                    <a:pt x="404" y="2323"/>
                  </a:lnTo>
                  <a:lnTo>
                    <a:pt x="337" y="2189"/>
                  </a:lnTo>
                  <a:lnTo>
                    <a:pt x="303" y="1886"/>
                  </a:lnTo>
                  <a:lnTo>
                    <a:pt x="236" y="1515"/>
                  </a:lnTo>
                  <a:lnTo>
                    <a:pt x="707" y="1448"/>
                  </a:lnTo>
                  <a:lnTo>
                    <a:pt x="1145" y="1347"/>
                  </a:lnTo>
                  <a:lnTo>
                    <a:pt x="1987" y="1044"/>
                  </a:lnTo>
                  <a:close/>
                  <a:moveTo>
                    <a:pt x="4276" y="0"/>
                  </a:moveTo>
                  <a:lnTo>
                    <a:pt x="4209" y="34"/>
                  </a:lnTo>
                  <a:lnTo>
                    <a:pt x="4175" y="67"/>
                  </a:lnTo>
                  <a:lnTo>
                    <a:pt x="3636" y="202"/>
                  </a:lnTo>
                  <a:lnTo>
                    <a:pt x="3131" y="404"/>
                  </a:lnTo>
                  <a:lnTo>
                    <a:pt x="2121" y="775"/>
                  </a:lnTo>
                  <a:lnTo>
                    <a:pt x="1044" y="1078"/>
                  </a:lnTo>
                  <a:lnTo>
                    <a:pt x="539" y="1246"/>
                  </a:lnTo>
                  <a:lnTo>
                    <a:pt x="34" y="1482"/>
                  </a:lnTo>
                  <a:lnTo>
                    <a:pt x="0" y="1515"/>
                  </a:lnTo>
                  <a:lnTo>
                    <a:pt x="34" y="1549"/>
                  </a:lnTo>
                  <a:lnTo>
                    <a:pt x="169" y="1515"/>
                  </a:lnTo>
                  <a:lnTo>
                    <a:pt x="135" y="1818"/>
                  </a:lnTo>
                  <a:lnTo>
                    <a:pt x="135" y="2121"/>
                  </a:lnTo>
                  <a:lnTo>
                    <a:pt x="236" y="2727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95"/>
                  </a:lnTo>
                  <a:lnTo>
                    <a:pt x="1448" y="2424"/>
                  </a:lnTo>
                  <a:lnTo>
                    <a:pt x="1549" y="2492"/>
                  </a:lnTo>
                  <a:lnTo>
                    <a:pt x="1650" y="2525"/>
                  </a:lnTo>
                  <a:lnTo>
                    <a:pt x="1684" y="2492"/>
                  </a:lnTo>
                  <a:lnTo>
                    <a:pt x="1717" y="2458"/>
                  </a:lnTo>
                  <a:lnTo>
                    <a:pt x="1684" y="2357"/>
                  </a:lnTo>
                  <a:lnTo>
                    <a:pt x="2525" y="2088"/>
                  </a:lnTo>
                  <a:lnTo>
                    <a:pt x="2593" y="2121"/>
                  </a:lnTo>
                  <a:lnTo>
                    <a:pt x="2626" y="2121"/>
                  </a:lnTo>
                  <a:lnTo>
                    <a:pt x="2660" y="2054"/>
                  </a:lnTo>
                  <a:lnTo>
                    <a:pt x="3670" y="1785"/>
                  </a:lnTo>
                  <a:lnTo>
                    <a:pt x="4074" y="1717"/>
                  </a:lnTo>
                  <a:lnTo>
                    <a:pt x="4276" y="1650"/>
                  </a:lnTo>
                  <a:lnTo>
                    <a:pt x="4377" y="1583"/>
                  </a:lnTo>
                  <a:lnTo>
                    <a:pt x="4411" y="1515"/>
                  </a:lnTo>
                  <a:lnTo>
                    <a:pt x="4478" y="1145"/>
                  </a:lnTo>
                  <a:lnTo>
                    <a:pt x="4478" y="808"/>
                  </a:lnTo>
                  <a:lnTo>
                    <a:pt x="4444" y="438"/>
                  </a:lnTo>
                  <a:lnTo>
                    <a:pt x="4377" y="101"/>
                  </a:lnTo>
                  <a:lnTo>
                    <a:pt x="4343" y="34"/>
                  </a:lnTo>
                  <a:lnTo>
                    <a:pt x="42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7089250" y="1504875"/>
              <a:ext cx="114500" cy="168375"/>
            </a:xfrm>
            <a:custGeom>
              <a:avLst/>
              <a:gdLst/>
              <a:ahLst/>
              <a:cxnLst/>
              <a:rect l="0" t="0" r="0" b="0"/>
              <a:pathLst>
                <a:path w="4580" h="6735" extrusionOk="0">
                  <a:moveTo>
                    <a:pt x="4411" y="0"/>
                  </a:moveTo>
                  <a:lnTo>
                    <a:pt x="4378" y="34"/>
                  </a:lnTo>
                  <a:lnTo>
                    <a:pt x="3334" y="1650"/>
                  </a:lnTo>
                  <a:lnTo>
                    <a:pt x="2324" y="3266"/>
                  </a:lnTo>
                  <a:lnTo>
                    <a:pt x="1785" y="4142"/>
                  </a:lnTo>
                  <a:lnTo>
                    <a:pt x="1213" y="4950"/>
                  </a:lnTo>
                  <a:lnTo>
                    <a:pt x="34" y="6599"/>
                  </a:lnTo>
                  <a:lnTo>
                    <a:pt x="1" y="6667"/>
                  </a:lnTo>
                  <a:lnTo>
                    <a:pt x="34" y="6700"/>
                  </a:lnTo>
                  <a:lnTo>
                    <a:pt x="102" y="6734"/>
                  </a:lnTo>
                  <a:lnTo>
                    <a:pt x="135" y="6700"/>
                  </a:lnTo>
                  <a:lnTo>
                    <a:pt x="472" y="6364"/>
                  </a:lnTo>
                  <a:lnTo>
                    <a:pt x="775" y="5993"/>
                  </a:lnTo>
                  <a:lnTo>
                    <a:pt x="1381" y="5219"/>
                  </a:lnTo>
                  <a:lnTo>
                    <a:pt x="1886" y="4411"/>
                  </a:lnTo>
                  <a:lnTo>
                    <a:pt x="2391" y="3603"/>
                  </a:lnTo>
                  <a:lnTo>
                    <a:pt x="3468" y="1886"/>
                  </a:lnTo>
                  <a:lnTo>
                    <a:pt x="4007" y="1010"/>
                  </a:lnTo>
                  <a:lnTo>
                    <a:pt x="4546" y="169"/>
                  </a:lnTo>
                  <a:lnTo>
                    <a:pt x="4580" y="101"/>
                  </a:lnTo>
                  <a:lnTo>
                    <a:pt x="4580" y="68"/>
                  </a:lnTo>
                  <a:lnTo>
                    <a:pt x="45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6601075" y="2117625"/>
              <a:ext cx="520200" cy="617850"/>
            </a:xfrm>
            <a:custGeom>
              <a:avLst/>
              <a:gdLst/>
              <a:ahLst/>
              <a:cxnLst/>
              <a:rect l="0" t="0" r="0" b="0"/>
              <a:pathLst>
                <a:path w="20808" h="24714" extrusionOk="0">
                  <a:moveTo>
                    <a:pt x="17710" y="8923"/>
                  </a:moveTo>
                  <a:lnTo>
                    <a:pt x="17979" y="10034"/>
                  </a:lnTo>
                  <a:lnTo>
                    <a:pt x="20470" y="20101"/>
                  </a:lnTo>
                  <a:lnTo>
                    <a:pt x="20369" y="20134"/>
                  </a:lnTo>
                  <a:lnTo>
                    <a:pt x="20369" y="20202"/>
                  </a:lnTo>
                  <a:lnTo>
                    <a:pt x="20369" y="20235"/>
                  </a:lnTo>
                  <a:lnTo>
                    <a:pt x="20437" y="20572"/>
                  </a:lnTo>
                  <a:lnTo>
                    <a:pt x="20470" y="20639"/>
                  </a:lnTo>
                  <a:lnTo>
                    <a:pt x="20437" y="20707"/>
                  </a:lnTo>
                  <a:lnTo>
                    <a:pt x="20403" y="20774"/>
                  </a:lnTo>
                  <a:lnTo>
                    <a:pt x="20336" y="20808"/>
                  </a:lnTo>
                  <a:lnTo>
                    <a:pt x="19326" y="21077"/>
                  </a:lnTo>
                  <a:lnTo>
                    <a:pt x="17272" y="21616"/>
                  </a:lnTo>
                  <a:lnTo>
                    <a:pt x="13232" y="22659"/>
                  </a:lnTo>
                  <a:lnTo>
                    <a:pt x="9495" y="23636"/>
                  </a:lnTo>
                  <a:lnTo>
                    <a:pt x="7542" y="24141"/>
                  </a:lnTo>
                  <a:lnTo>
                    <a:pt x="6835" y="24343"/>
                  </a:lnTo>
                  <a:lnTo>
                    <a:pt x="6431" y="24444"/>
                  </a:lnTo>
                  <a:lnTo>
                    <a:pt x="5993" y="24511"/>
                  </a:lnTo>
                  <a:lnTo>
                    <a:pt x="5589" y="24511"/>
                  </a:lnTo>
                  <a:lnTo>
                    <a:pt x="5387" y="24477"/>
                  </a:lnTo>
                  <a:lnTo>
                    <a:pt x="5219" y="24410"/>
                  </a:lnTo>
                  <a:lnTo>
                    <a:pt x="5084" y="24309"/>
                  </a:lnTo>
                  <a:lnTo>
                    <a:pt x="4983" y="24174"/>
                  </a:lnTo>
                  <a:lnTo>
                    <a:pt x="4882" y="24006"/>
                  </a:lnTo>
                  <a:lnTo>
                    <a:pt x="4848" y="23770"/>
                  </a:lnTo>
                  <a:lnTo>
                    <a:pt x="4815" y="23737"/>
                  </a:lnTo>
                  <a:lnTo>
                    <a:pt x="3468" y="18249"/>
                  </a:lnTo>
                  <a:lnTo>
                    <a:pt x="2189" y="12761"/>
                  </a:lnTo>
                  <a:lnTo>
                    <a:pt x="2626" y="12727"/>
                  </a:lnTo>
                  <a:lnTo>
                    <a:pt x="3064" y="12626"/>
                  </a:lnTo>
                  <a:lnTo>
                    <a:pt x="3939" y="12424"/>
                  </a:lnTo>
                  <a:lnTo>
                    <a:pt x="5690" y="11987"/>
                  </a:lnTo>
                  <a:lnTo>
                    <a:pt x="9697" y="11010"/>
                  </a:lnTo>
                  <a:lnTo>
                    <a:pt x="13737" y="10000"/>
                  </a:lnTo>
                  <a:lnTo>
                    <a:pt x="15723" y="9495"/>
                  </a:lnTo>
                  <a:lnTo>
                    <a:pt x="17710" y="8923"/>
                  </a:lnTo>
                  <a:close/>
                  <a:moveTo>
                    <a:pt x="15488" y="1"/>
                  </a:moveTo>
                  <a:lnTo>
                    <a:pt x="11616" y="876"/>
                  </a:lnTo>
                  <a:lnTo>
                    <a:pt x="7744" y="1819"/>
                  </a:lnTo>
                  <a:lnTo>
                    <a:pt x="3939" y="2829"/>
                  </a:lnTo>
                  <a:lnTo>
                    <a:pt x="101" y="3906"/>
                  </a:lnTo>
                  <a:lnTo>
                    <a:pt x="68" y="3940"/>
                  </a:lnTo>
                  <a:lnTo>
                    <a:pt x="34" y="3974"/>
                  </a:lnTo>
                  <a:lnTo>
                    <a:pt x="34" y="4075"/>
                  </a:lnTo>
                  <a:lnTo>
                    <a:pt x="0" y="4108"/>
                  </a:lnTo>
                  <a:lnTo>
                    <a:pt x="0" y="4176"/>
                  </a:lnTo>
                  <a:lnTo>
                    <a:pt x="1078" y="9091"/>
                  </a:lnTo>
                  <a:lnTo>
                    <a:pt x="2189" y="14007"/>
                  </a:lnTo>
                  <a:lnTo>
                    <a:pt x="3367" y="18922"/>
                  </a:lnTo>
                  <a:lnTo>
                    <a:pt x="4579" y="23804"/>
                  </a:lnTo>
                  <a:lnTo>
                    <a:pt x="4579" y="23838"/>
                  </a:lnTo>
                  <a:lnTo>
                    <a:pt x="4613" y="23871"/>
                  </a:lnTo>
                  <a:lnTo>
                    <a:pt x="4714" y="23905"/>
                  </a:lnTo>
                  <a:lnTo>
                    <a:pt x="4714" y="24040"/>
                  </a:lnTo>
                  <a:lnTo>
                    <a:pt x="4781" y="24208"/>
                  </a:lnTo>
                  <a:lnTo>
                    <a:pt x="4848" y="24309"/>
                  </a:lnTo>
                  <a:lnTo>
                    <a:pt x="4916" y="24410"/>
                  </a:lnTo>
                  <a:lnTo>
                    <a:pt x="5017" y="24511"/>
                  </a:lnTo>
                  <a:lnTo>
                    <a:pt x="5151" y="24578"/>
                  </a:lnTo>
                  <a:lnTo>
                    <a:pt x="5421" y="24646"/>
                  </a:lnTo>
                  <a:lnTo>
                    <a:pt x="5724" y="24713"/>
                  </a:lnTo>
                  <a:lnTo>
                    <a:pt x="6027" y="24679"/>
                  </a:lnTo>
                  <a:lnTo>
                    <a:pt x="6330" y="24646"/>
                  </a:lnTo>
                  <a:lnTo>
                    <a:pt x="6633" y="24612"/>
                  </a:lnTo>
                  <a:lnTo>
                    <a:pt x="11144" y="23434"/>
                  </a:lnTo>
                  <a:lnTo>
                    <a:pt x="20672" y="21010"/>
                  </a:lnTo>
                  <a:lnTo>
                    <a:pt x="20706" y="20976"/>
                  </a:lnTo>
                  <a:lnTo>
                    <a:pt x="20740" y="20942"/>
                  </a:lnTo>
                  <a:lnTo>
                    <a:pt x="20740" y="20841"/>
                  </a:lnTo>
                  <a:lnTo>
                    <a:pt x="20672" y="20437"/>
                  </a:lnTo>
                  <a:lnTo>
                    <a:pt x="20740" y="20437"/>
                  </a:lnTo>
                  <a:lnTo>
                    <a:pt x="20773" y="20404"/>
                  </a:lnTo>
                  <a:lnTo>
                    <a:pt x="20807" y="20336"/>
                  </a:lnTo>
                  <a:lnTo>
                    <a:pt x="20807" y="20269"/>
                  </a:lnTo>
                  <a:lnTo>
                    <a:pt x="18316" y="10202"/>
                  </a:lnTo>
                  <a:lnTo>
                    <a:pt x="17104" y="5287"/>
                  </a:lnTo>
                  <a:lnTo>
                    <a:pt x="16498" y="2728"/>
                  </a:lnTo>
                  <a:lnTo>
                    <a:pt x="16195" y="1482"/>
                  </a:lnTo>
                  <a:lnTo>
                    <a:pt x="15791" y="236"/>
                  </a:lnTo>
                  <a:lnTo>
                    <a:pt x="15757" y="169"/>
                  </a:lnTo>
                  <a:lnTo>
                    <a:pt x="15690" y="169"/>
                  </a:lnTo>
                  <a:lnTo>
                    <a:pt x="15656" y="203"/>
                  </a:lnTo>
                  <a:lnTo>
                    <a:pt x="15656" y="270"/>
                  </a:lnTo>
                  <a:lnTo>
                    <a:pt x="15892" y="1482"/>
                  </a:lnTo>
                  <a:lnTo>
                    <a:pt x="16161" y="2694"/>
                  </a:lnTo>
                  <a:lnTo>
                    <a:pt x="16801" y="5118"/>
                  </a:lnTo>
                  <a:lnTo>
                    <a:pt x="17642" y="8620"/>
                  </a:lnTo>
                  <a:lnTo>
                    <a:pt x="13770" y="9697"/>
                  </a:lnTo>
                  <a:lnTo>
                    <a:pt x="11851" y="10202"/>
                  </a:lnTo>
                  <a:lnTo>
                    <a:pt x="9899" y="10707"/>
                  </a:lnTo>
                  <a:lnTo>
                    <a:pt x="6128" y="11616"/>
                  </a:lnTo>
                  <a:lnTo>
                    <a:pt x="5118" y="11852"/>
                  </a:lnTo>
                  <a:lnTo>
                    <a:pt x="4108" y="12054"/>
                  </a:lnTo>
                  <a:lnTo>
                    <a:pt x="3098" y="12290"/>
                  </a:lnTo>
                  <a:lnTo>
                    <a:pt x="2626" y="12424"/>
                  </a:lnTo>
                  <a:lnTo>
                    <a:pt x="2155" y="12593"/>
                  </a:lnTo>
                  <a:lnTo>
                    <a:pt x="1179" y="8384"/>
                  </a:lnTo>
                  <a:lnTo>
                    <a:pt x="270" y="4142"/>
                  </a:lnTo>
                  <a:lnTo>
                    <a:pt x="4074" y="3065"/>
                  </a:lnTo>
                  <a:lnTo>
                    <a:pt x="7879" y="2055"/>
                  </a:lnTo>
                  <a:lnTo>
                    <a:pt x="11717" y="1112"/>
                  </a:lnTo>
                  <a:lnTo>
                    <a:pt x="15555" y="270"/>
                  </a:lnTo>
                  <a:lnTo>
                    <a:pt x="15622" y="236"/>
                  </a:lnTo>
                  <a:lnTo>
                    <a:pt x="15622" y="203"/>
                  </a:lnTo>
                  <a:lnTo>
                    <a:pt x="15656" y="102"/>
                  </a:lnTo>
                  <a:lnTo>
                    <a:pt x="15589" y="34"/>
                  </a:lnTo>
                  <a:lnTo>
                    <a:pt x="15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6923450" y="1426600"/>
              <a:ext cx="69875" cy="218850"/>
            </a:xfrm>
            <a:custGeom>
              <a:avLst/>
              <a:gdLst/>
              <a:ahLst/>
              <a:cxnLst/>
              <a:rect l="0" t="0" r="0" b="0"/>
              <a:pathLst>
                <a:path w="2795" h="8754" extrusionOk="0">
                  <a:moveTo>
                    <a:pt x="1178" y="169"/>
                  </a:moveTo>
                  <a:lnTo>
                    <a:pt x="1347" y="202"/>
                  </a:lnTo>
                  <a:lnTo>
                    <a:pt x="1448" y="236"/>
                  </a:lnTo>
                  <a:lnTo>
                    <a:pt x="1515" y="303"/>
                  </a:lnTo>
                  <a:lnTo>
                    <a:pt x="1616" y="404"/>
                  </a:lnTo>
                  <a:lnTo>
                    <a:pt x="1683" y="539"/>
                  </a:lnTo>
                  <a:lnTo>
                    <a:pt x="1784" y="842"/>
                  </a:lnTo>
                  <a:lnTo>
                    <a:pt x="1852" y="1482"/>
                  </a:lnTo>
                  <a:lnTo>
                    <a:pt x="2391" y="5253"/>
                  </a:lnTo>
                  <a:lnTo>
                    <a:pt x="2458" y="5825"/>
                  </a:lnTo>
                  <a:lnTo>
                    <a:pt x="2492" y="6364"/>
                  </a:lnTo>
                  <a:lnTo>
                    <a:pt x="2525" y="6902"/>
                  </a:lnTo>
                  <a:lnTo>
                    <a:pt x="2525" y="7475"/>
                  </a:lnTo>
                  <a:lnTo>
                    <a:pt x="2458" y="7912"/>
                  </a:lnTo>
                  <a:lnTo>
                    <a:pt x="2391" y="8114"/>
                  </a:lnTo>
                  <a:lnTo>
                    <a:pt x="2290" y="8316"/>
                  </a:lnTo>
                  <a:lnTo>
                    <a:pt x="2256" y="8417"/>
                  </a:lnTo>
                  <a:lnTo>
                    <a:pt x="2189" y="8451"/>
                  </a:lnTo>
                  <a:lnTo>
                    <a:pt x="2121" y="8485"/>
                  </a:lnTo>
                  <a:lnTo>
                    <a:pt x="2054" y="8518"/>
                  </a:lnTo>
                  <a:lnTo>
                    <a:pt x="1919" y="8485"/>
                  </a:lnTo>
                  <a:lnTo>
                    <a:pt x="1751" y="8417"/>
                  </a:lnTo>
                  <a:lnTo>
                    <a:pt x="1616" y="8283"/>
                  </a:lnTo>
                  <a:lnTo>
                    <a:pt x="1481" y="8148"/>
                  </a:lnTo>
                  <a:lnTo>
                    <a:pt x="1279" y="7946"/>
                  </a:lnTo>
                  <a:lnTo>
                    <a:pt x="1178" y="7912"/>
                  </a:lnTo>
                  <a:lnTo>
                    <a:pt x="1111" y="7912"/>
                  </a:lnTo>
                  <a:lnTo>
                    <a:pt x="976" y="7138"/>
                  </a:lnTo>
                  <a:lnTo>
                    <a:pt x="875" y="6330"/>
                  </a:lnTo>
                  <a:lnTo>
                    <a:pt x="808" y="5488"/>
                  </a:lnTo>
                  <a:lnTo>
                    <a:pt x="673" y="4714"/>
                  </a:lnTo>
                  <a:lnTo>
                    <a:pt x="505" y="3704"/>
                  </a:lnTo>
                  <a:lnTo>
                    <a:pt x="370" y="2694"/>
                  </a:lnTo>
                  <a:lnTo>
                    <a:pt x="269" y="1717"/>
                  </a:lnTo>
                  <a:lnTo>
                    <a:pt x="168" y="707"/>
                  </a:lnTo>
                  <a:lnTo>
                    <a:pt x="236" y="707"/>
                  </a:lnTo>
                  <a:lnTo>
                    <a:pt x="404" y="640"/>
                  </a:lnTo>
                  <a:lnTo>
                    <a:pt x="539" y="539"/>
                  </a:lnTo>
                  <a:lnTo>
                    <a:pt x="875" y="337"/>
                  </a:lnTo>
                  <a:lnTo>
                    <a:pt x="1010" y="236"/>
                  </a:lnTo>
                  <a:lnTo>
                    <a:pt x="1178" y="169"/>
                  </a:lnTo>
                  <a:close/>
                  <a:moveTo>
                    <a:pt x="1212" y="0"/>
                  </a:moveTo>
                  <a:lnTo>
                    <a:pt x="976" y="68"/>
                  </a:lnTo>
                  <a:lnTo>
                    <a:pt x="707" y="202"/>
                  </a:lnTo>
                  <a:lnTo>
                    <a:pt x="438" y="371"/>
                  </a:lnTo>
                  <a:lnTo>
                    <a:pt x="168" y="573"/>
                  </a:lnTo>
                  <a:lnTo>
                    <a:pt x="168" y="505"/>
                  </a:lnTo>
                  <a:lnTo>
                    <a:pt x="135" y="438"/>
                  </a:lnTo>
                  <a:lnTo>
                    <a:pt x="67" y="404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0" y="977"/>
                  </a:lnTo>
                  <a:lnTo>
                    <a:pt x="0" y="1448"/>
                  </a:lnTo>
                  <a:lnTo>
                    <a:pt x="67" y="2391"/>
                  </a:lnTo>
                  <a:lnTo>
                    <a:pt x="202" y="3333"/>
                  </a:lnTo>
                  <a:lnTo>
                    <a:pt x="337" y="4276"/>
                  </a:lnTo>
                  <a:lnTo>
                    <a:pt x="539" y="5354"/>
                  </a:lnTo>
                  <a:lnTo>
                    <a:pt x="640" y="5926"/>
                  </a:lnTo>
                  <a:lnTo>
                    <a:pt x="707" y="6465"/>
                  </a:lnTo>
                  <a:lnTo>
                    <a:pt x="808" y="7407"/>
                  </a:lnTo>
                  <a:lnTo>
                    <a:pt x="842" y="7879"/>
                  </a:lnTo>
                  <a:lnTo>
                    <a:pt x="943" y="8350"/>
                  </a:lnTo>
                  <a:lnTo>
                    <a:pt x="976" y="8384"/>
                  </a:lnTo>
                  <a:lnTo>
                    <a:pt x="1010" y="8417"/>
                  </a:lnTo>
                  <a:lnTo>
                    <a:pt x="1111" y="8451"/>
                  </a:lnTo>
                  <a:lnTo>
                    <a:pt x="1178" y="8384"/>
                  </a:lnTo>
                  <a:lnTo>
                    <a:pt x="1212" y="8350"/>
                  </a:lnTo>
                  <a:lnTo>
                    <a:pt x="1178" y="8283"/>
                  </a:lnTo>
                  <a:lnTo>
                    <a:pt x="1178" y="8215"/>
                  </a:lnTo>
                  <a:lnTo>
                    <a:pt x="1347" y="8384"/>
                  </a:lnTo>
                  <a:lnTo>
                    <a:pt x="1515" y="8518"/>
                  </a:lnTo>
                  <a:lnTo>
                    <a:pt x="1683" y="8653"/>
                  </a:lnTo>
                  <a:lnTo>
                    <a:pt x="1885" y="8720"/>
                  </a:lnTo>
                  <a:lnTo>
                    <a:pt x="2054" y="8754"/>
                  </a:lnTo>
                  <a:lnTo>
                    <a:pt x="2256" y="8720"/>
                  </a:lnTo>
                  <a:lnTo>
                    <a:pt x="2323" y="8653"/>
                  </a:lnTo>
                  <a:lnTo>
                    <a:pt x="2424" y="8586"/>
                  </a:lnTo>
                  <a:lnTo>
                    <a:pt x="2559" y="8384"/>
                  </a:lnTo>
                  <a:lnTo>
                    <a:pt x="2660" y="8114"/>
                  </a:lnTo>
                  <a:lnTo>
                    <a:pt x="2761" y="7811"/>
                  </a:lnTo>
                  <a:lnTo>
                    <a:pt x="2795" y="7508"/>
                  </a:lnTo>
                  <a:lnTo>
                    <a:pt x="2795" y="7172"/>
                  </a:lnTo>
                  <a:lnTo>
                    <a:pt x="2795" y="6532"/>
                  </a:lnTo>
                  <a:lnTo>
                    <a:pt x="2727" y="5926"/>
                  </a:lnTo>
                  <a:lnTo>
                    <a:pt x="2391" y="3333"/>
                  </a:lnTo>
                  <a:lnTo>
                    <a:pt x="2189" y="2020"/>
                  </a:lnTo>
                  <a:lnTo>
                    <a:pt x="1953" y="741"/>
                  </a:lnTo>
                  <a:lnTo>
                    <a:pt x="1919" y="539"/>
                  </a:lnTo>
                  <a:lnTo>
                    <a:pt x="1852" y="371"/>
                  </a:lnTo>
                  <a:lnTo>
                    <a:pt x="1784" y="236"/>
                  </a:lnTo>
                  <a:lnTo>
                    <a:pt x="1683" y="135"/>
                  </a:lnTo>
                  <a:lnTo>
                    <a:pt x="1582" y="68"/>
                  </a:lnTo>
                  <a:lnTo>
                    <a:pt x="1481" y="34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6956275" y="2530075"/>
              <a:ext cx="74925" cy="111125"/>
            </a:xfrm>
            <a:custGeom>
              <a:avLst/>
              <a:gdLst/>
              <a:ahLst/>
              <a:cxnLst/>
              <a:rect l="0" t="0" r="0" b="0"/>
              <a:pathLst>
                <a:path w="2997" h="4445" extrusionOk="0">
                  <a:moveTo>
                    <a:pt x="1381" y="303"/>
                  </a:moveTo>
                  <a:lnTo>
                    <a:pt x="1818" y="337"/>
                  </a:lnTo>
                  <a:lnTo>
                    <a:pt x="1852" y="337"/>
                  </a:lnTo>
                  <a:lnTo>
                    <a:pt x="1919" y="606"/>
                  </a:lnTo>
                  <a:lnTo>
                    <a:pt x="2020" y="943"/>
                  </a:lnTo>
                  <a:lnTo>
                    <a:pt x="2222" y="1381"/>
                  </a:lnTo>
                  <a:lnTo>
                    <a:pt x="2357" y="1987"/>
                  </a:lnTo>
                  <a:lnTo>
                    <a:pt x="2492" y="2593"/>
                  </a:lnTo>
                  <a:lnTo>
                    <a:pt x="2727" y="3805"/>
                  </a:lnTo>
                  <a:lnTo>
                    <a:pt x="2525" y="3805"/>
                  </a:lnTo>
                  <a:lnTo>
                    <a:pt x="2357" y="3838"/>
                  </a:lnTo>
                  <a:lnTo>
                    <a:pt x="1987" y="3973"/>
                  </a:lnTo>
                  <a:lnTo>
                    <a:pt x="1751" y="4040"/>
                  </a:lnTo>
                  <a:lnTo>
                    <a:pt x="1515" y="4074"/>
                  </a:lnTo>
                  <a:lnTo>
                    <a:pt x="1280" y="4108"/>
                  </a:lnTo>
                  <a:lnTo>
                    <a:pt x="1044" y="4141"/>
                  </a:lnTo>
                  <a:lnTo>
                    <a:pt x="673" y="2391"/>
                  </a:lnTo>
                  <a:lnTo>
                    <a:pt x="471" y="1482"/>
                  </a:lnTo>
                  <a:lnTo>
                    <a:pt x="202" y="640"/>
                  </a:lnTo>
                  <a:lnTo>
                    <a:pt x="236" y="640"/>
                  </a:lnTo>
                  <a:lnTo>
                    <a:pt x="404" y="572"/>
                  </a:lnTo>
                  <a:lnTo>
                    <a:pt x="572" y="505"/>
                  </a:lnTo>
                  <a:lnTo>
                    <a:pt x="909" y="370"/>
                  </a:lnTo>
                  <a:lnTo>
                    <a:pt x="1145" y="337"/>
                  </a:lnTo>
                  <a:lnTo>
                    <a:pt x="1381" y="303"/>
                  </a:lnTo>
                  <a:close/>
                  <a:moveTo>
                    <a:pt x="1381" y="0"/>
                  </a:moveTo>
                  <a:lnTo>
                    <a:pt x="1145" y="34"/>
                  </a:lnTo>
                  <a:lnTo>
                    <a:pt x="909" y="67"/>
                  </a:lnTo>
                  <a:lnTo>
                    <a:pt x="673" y="135"/>
                  </a:lnTo>
                  <a:lnTo>
                    <a:pt x="471" y="202"/>
                  </a:lnTo>
                  <a:lnTo>
                    <a:pt x="269" y="337"/>
                  </a:lnTo>
                  <a:lnTo>
                    <a:pt x="135" y="505"/>
                  </a:lnTo>
                  <a:lnTo>
                    <a:pt x="135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06"/>
                  </a:lnTo>
                  <a:lnTo>
                    <a:pt x="135" y="1515"/>
                  </a:lnTo>
                  <a:lnTo>
                    <a:pt x="337" y="2424"/>
                  </a:lnTo>
                  <a:lnTo>
                    <a:pt x="775" y="4209"/>
                  </a:lnTo>
                  <a:lnTo>
                    <a:pt x="808" y="4276"/>
                  </a:lnTo>
                  <a:lnTo>
                    <a:pt x="808" y="4343"/>
                  </a:lnTo>
                  <a:lnTo>
                    <a:pt x="842" y="4377"/>
                  </a:lnTo>
                  <a:lnTo>
                    <a:pt x="876" y="4444"/>
                  </a:lnTo>
                  <a:lnTo>
                    <a:pt x="943" y="4444"/>
                  </a:lnTo>
                  <a:lnTo>
                    <a:pt x="1448" y="4343"/>
                  </a:lnTo>
                  <a:lnTo>
                    <a:pt x="1919" y="4276"/>
                  </a:lnTo>
                  <a:lnTo>
                    <a:pt x="2121" y="4242"/>
                  </a:lnTo>
                  <a:lnTo>
                    <a:pt x="2357" y="4175"/>
                  </a:lnTo>
                  <a:lnTo>
                    <a:pt x="2761" y="4040"/>
                  </a:lnTo>
                  <a:lnTo>
                    <a:pt x="2795" y="4108"/>
                  </a:lnTo>
                  <a:lnTo>
                    <a:pt x="2828" y="4141"/>
                  </a:lnTo>
                  <a:lnTo>
                    <a:pt x="2896" y="4141"/>
                  </a:lnTo>
                  <a:lnTo>
                    <a:pt x="2997" y="4074"/>
                  </a:lnTo>
                  <a:lnTo>
                    <a:pt x="2997" y="4040"/>
                  </a:lnTo>
                  <a:lnTo>
                    <a:pt x="2997" y="3973"/>
                  </a:lnTo>
                  <a:lnTo>
                    <a:pt x="2828" y="2997"/>
                  </a:lnTo>
                  <a:lnTo>
                    <a:pt x="2626" y="2054"/>
                  </a:lnTo>
                  <a:lnTo>
                    <a:pt x="2357" y="1111"/>
                  </a:lnTo>
                  <a:lnTo>
                    <a:pt x="1953" y="135"/>
                  </a:lnTo>
                  <a:lnTo>
                    <a:pt x="2020" y="135"/>
                  </a:lnTo>
                  <a:lnTo>
                    <a:pt x="2054" y="101"/>
                  </a:lnTo>
                  <a:lnTo>
                    <a:pt x="2054" y="67"/>
                  </a:lnTo>
                  <a:lnTo>
                    <a:pt x="2020" y="0"/>
                  </a:lnTo>
                  <a:lnTo>
                    <a:pt x="1919" y="0"/>
                  </a:lnTo>
                  <a:lnTo>
                    <a:pt x="1886" y="34"/>
                  </a:lnTo>
                  <a:lnTo>
                    <a:pt x="1818" y="34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6645675" y="2190850"/>
              <a:ext cx="331650" cy="88425"/>
            </a:xfrm>
            <a:custGeom>
              <a:avLst/>
              <a:gdLst/>
              <a:ahLst/>
              <a:cxnLst/>
              <a:rect l="0" t="0" r="0" b="0"/>
              <a:pathLst>
                <a:path w="13266" h="3537" extrusionOk="0">
                  <a:moveTo>
                    <a:pt x="13131" y="1"/>
                  </a:moveTo>
                  <a:lnTo>
                    <a:pt x="9933" y="910"/>
                  </a:lnTo>
                  <a:lnTo>
                    <a:pt x="6734" y="1752"/>
                  </a:lnTo>
                  <a:lnTo>
                    <a:pt x="3401" y="2560"/>
                  </a:lnTo>
                  <a:lnTo>
                    <a:pt x="2559" y="2762"/>
                  </a:lnTo>
                  <a:lnTo>
                    <a:pt x="1718" y="2930"/>
                  </a:lnTo>
                  <a:lnTo>
                    <a:pt x="876" y="3132"/>
                  </a:lnTo>
                  <a:lnTo>
                    <a:pt x="472" y="3233"/>
                  </a:lnTo>
                  <a:lnTo>
                    <a:pt x="68" y="3368"/>
                  </a:lnTo>
                  <a:lnTo>
                    <a:pt x="34" y="3401"/>
                  </a:lnTo>
                  <a:lnTo>
                    <a:pt x="1" y="3469"/>
                  </a:lnTo>
                  <a:lnTo>
                    <a:pt x="34" y="3502"/>
                  </a:lnTo>
                  <a:lnTo>
                    <a:pt x="102" y="3536"/>
                  </a:lnTo>
                  <a:lnTo>
                    <a:pt x="472" y="3502"/>
                  </a:lnTo>
                  <a:lnTo>
                    <a:pt x="876" y="3435"/>
                  </a:lnTo>
                  <a:lnTo>
                    <a:pt x="1650" y="3267"/>
                  </a:lnTo>
                  <a:lnTo>
                    <a:pt x="3233" y="2896"/>
                  </a:lnTo>
                  <a:lnTo>
                    <a:pt x="6566" y="2088"/>
                  </a:lnTo>
                  <a:lnTo>
                    <a:pt x="9899" y="1213"/>
                  </a:lnTo>
                  <a:lnTo>
                    <a:pt x="13199" y="270"/>
                  </a:lnTo>
                  <a:lnTo>
                    <a:pt x="13232" y="237"/>
                  </a:lnTo>
                  <a:lnTo>
                    <a:pt x="13266" y="203"/>
                  </a:lnTo>
                  <a:lnTo>
                    <a:pt x="13266" y="102"/>
                  </a:lnTo>
                  <a:lnTo>
                    <a:pt x="13232" y="35"/>
                  </a:lnTo>
                  <a:lnTo>
                    <a:pt x="131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7052225" y="2597400"/>
              <a:ext cx="16000" cy="8450"/>
            </a:xfrm>
            <a:custGeom>
              <a:avLst/>
              <a:gdLst/>
              <a:ahLst/>
              <a:cxnLst/>
              <a:rect l="0" t="0" r="0" b="0"/>
              <a:pathLst>
                <a:path w="640" h="338" extrusionOk="0">
                  <a:moveTo>
                    <a:pt x="505" y="1"/>
                  </a:moveTo>
                  <a:lnTo>
                    <a:pt x="236" y="135"/>
                  </a:lnTo>
                  <a:lnTo>
                    <a:pt x="135" y="169"/>
                  </a:lnTo>
                  <a:lnTo>
                    <a:pt x="0" y="236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169" y="337"/>
                  </a:lnTo>
                  <a:lnTo>
                    <a:pt x="303" y="304"/>
                  </a:lnTo>
                  <a:lnTo>
                    <a:pt x="472" y="236"/>
                  </a:lnTo>
                  <a:lnTo>
                    <a:pt x="606" y="169"/>
                  </a:lnTo>
                  <a:lnTo>
                    <a:pt x="640" y="135"/>
                  </a:lnTo>
                  <a:lnTo>
                    <a:pt x="640" y="102"/>
                  </a:lnTo>
                  <a:lnTo>
                    <a:pt x="640" y="34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7051375" y="2588975"/>
              <a:ext cx="11800" cy="7600"/>
            </a:xfrm>
            <a:custGeom>
              <a:avLst/>
              <a:gdLst/>
              <a:ahLst/>
              <a:cxnLst/>
              <a:rect l="0" t="0" r="0" b="0"/>
              <a:pathLst>
                <a:path w="472" h="304" extrusionOk="0">
                  <a:moveTo>
                    <a:pt x="371" y="1"/>
                  </a:moveTo>
                  <a:lnTo>
                    <a:pt x="270" y="35"/>
                  </a:lnTo>
                  <a:lnTo>
                    <a:pt x="68" y="136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4" y="270"/>
                  </a:lnTo>
                  <a:lnTo>
                    <a:pt x="102" y="304"/>
                  </a:lnTo>
                  <a:lnTo>
                    <a:pt x="337" y="237"/>
                  </a:lnTo>
                  <a:lnTo>
                    <a:pt x="438" y="169"/>
                  </a:lnTo>
                  <a:lnTo>
                    <a:pt x="472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7026125" y="2567950"/>
              <a:ext cx="60625" cy="54725"/>
            </a:xfrm>
            <a:custGeom>
              <a:avLst/>
              <a:gdLst/>
              <a:ahLst/>
              <a:cxnLst/>
              <a:rect l="0" t="0" r="0" b="0"/>
              <a:pathLst>
                <a:path w="2425" h="2189" extrusionOk="0">
                  <a:moveTo>
                    <a:pt x="1785" y="236"/>
                  </a:moveTo>
                  <a:lnTo>
                    <a:pt x="1987" y="741"/>
                  </a:lnTo>
                  <a:lnTo>
                    <a:pt x="2122" y="1111"/>
                  </a:lnTo>
                  <a:lnTo>
                    <a:pt x="2189" y="1347"/>
                  </a:lnTo>
                  <a:lnTo>
                    <a:pt x="2189" y="1414"/>
                  </a:lnTo>
                  <a:lnTo>
                    <a:pt x="2189" y="1482"/>
                  </a:lnTo>
                  <a:lnTo>
                    <a:pt x="2054" y="1583"/>
                  </a:lnTo>
                  <a:lnTo>
                    <a:pt x="1886" y="1650"/>
                  </a:lnTo>
                  <a:lnTo>
                    <a:pt x="1516" y="1751"/>
                  </a:lnTo>
                  <a:lnTo>
                    <a:pt x="1112" y="1852"/>
                  </a:lnTo>
                  <a:lnTo>
                    <a:pt x="910" y="1919"/>
                  </a:lnTo>
                  <a:lnTo>
                    <a:pt x="674" y="1953"/>
                  </a:lnTo>
                  <a:lnTo>
                    <a:pt x="539" y="1381"/>
                  </a:lnTo>
                  <a:lnTo>
                    <a:pt x="506" y="1078"/>
                  </a:lnTo>
                  <a:lnTo>
                    <a:pt x="472" y="909"/>
                  </a:lnTo>
                  <a:lnTo>
                    <a:pt x="405" y="775"/>
                  </a:lnTo>
                  <a:lnTo>
                    <a:pt x="1112" y="472"/>
                  </a:lnTo>
                  <a:lnTo>
                    <a:pt x="1785" y="236"/>
                  </a:lnTo>
                  <a:close/>
                  <a:moveTo>
                    <a:pt x="1819" y="0"/>
                  </a:moveTo>
                  <a:lnTo>
                    <a:pt x="1112" y="236"/>
                  </a:lnTo>
                  <a:lnTo>
                    <a:pt x="371" y="539"/>
                  </a:lnTo>
                  <a:lnTo>
                    <a:pt x="337" y="505"/>
                  </a:lnTo>
                  <a:lnTo>
                    <a:pt x="270" y="505"/>
                  </a:lnTo>
                  <a:lnTo>
                    <a:pt x="236" y="539"/>
                  </a:lnTo>
                  <a:lnTo>
                    <a:pt x="236" y="573"/>
                  </a:lnTo>
                  <a:lnTo>
                    <a:pt x="236" y="606"/>
                  </a:lnTo>
                  <a:lnTo>
                    <a:pt x="68" y="674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34" y="842"/>
                  </a:lnTo>
                  <a:lnTo>
                    <a:pt x="102" y="909"/>
                  </a:lnTo>
                  <a:lnTo>
                    <a:pt x="135" y="909"/>
                  </a:lnTo>
                  <a:lnTo>
                    <a:pt x="203" y="876"/>
                  </a:lnTo>
                  <a:lnTo>
                    <a:pt x="236" y="876"/>
                  </a:lnTo>
                  <a:lnTo>
                    <a:pt x="270" y="1179"/>
                  </a:lnTo>
                  <a:lnTo>
                    <a:pt x="304" y="1482"/>
                  </a:lnTo>
                  <a:lnTo>
                    <a:pt x="472" y="2088"/>
                  </a:lnTo>
                  <a:lnTo>
                    <a:pt x="539" y="2155"/>
                  </a:lnTo>
                  <a:lnTo>
                    <a:pt x="607" y="2189"/>
                  </a:lnTo>
                  <a:lnTo>
                    <a:pt x="842" y="2189"/>
                  </a:lnTo>
                  <a:lnTo>
                    <a:pt x="1112" y="2121"/>
                  </a:lnTo>
                  <a:lnTo>
                    <a:pt x="1583" y="1987"/>
                  </a:lnTo>
                  <a:lnTo>
                    <a:pt x="1987" y="1852"/>
                  </a:lnTo>
                  <a:lnTo>
                    <a:pt x="2155" y="1785"/>
                  </a:lnTo>
                  <a:lnTo>
                    <a:pt x="2357" y="1650"/>
                  </a:lnTo>
                  <a:lnTo>
                    <a:pt x="2391" y="1583"/>
                  </a:lnTo>
                  <a:lnTo>
                    <a:pt x="2425" y="1515"/>
                  </a:lnTo>
                  <a:lnTo>
                    <a:pt x="2425" y="1313"/>
                  </a:lnTo>
                  <a:lnTo>
                    <a:pt x="2324" y="1010"/>
                  </a:lnTo>
                  <a:lnTo>
                    <a:pt x="2223" y="707"/>
                  </a:lnTo>
                  <a:lnTo>
                    <a:pt x="1987" y="68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4553200" y="2754800"/>
              <a:ext cx="129650" cy="69050"/>
            </a:xfrm>
            <a:custGeom>
              <a:avLst/>
              <a:gdLst/>
              <a:ahLst/>
              <a:cxnLst/>
              <a:rect l="0" t="0" r="0" b="0"/>
              <a:pathLst>
                <a:path w="5186" h="2762" extrusionOk="0">
                  <a:moveTo>
                    <a:pt x="2189" y="304"/>
                  </a:moveTo>
                  <a:lnTo>
                    <a:pt x="2391" y="337"/>
                  </a:lnTo>
                  <a:lnTo>
                    <a:pt x="2560" y="405"/>
                  </a:lnTo>
                  <a:lnTo>
                    <a:pt x="2694" y="506"/>
                  </a:lnTo>
                  <a:lnTo>
                    <a:pt x="2829" y="607"/>
                  </a:lnTo>
                  <a:lnTo>
                    <a:pt x="2930" y="775"/>
                  </a:lnTo>
                  <a:lnTo>
                    <a:pt x="2997" y="977"/>
                  </a:lnTo>
                  <a:lnTo>
                    <a:pt x="3031" y="1213"/>
                  </a:lnTo>
                  <a:lnTo>
                    <a:pt x="3031" y="1415"/>
                  </a:lnTo>
                  <a:lnTo>
                    <a:pt x="2997" y="1617"/>
                  </a:lnTo>
                  <a:lnTo>
                    <a:pt x="2964" y="1819"/>
                  </a:lnTo>
                  <a:lnTo>
                    <a:pt x="2896" y="2021"/>
                  </a:lnTo>
                  <a:lnTo>
                    <a:pt x="2021" y="2122"/>
                  </a:lnTo>
                  <a:lnTo>
                    <a:pt x="1415" y="2122"/>
                  </a:lnTo>
                  <a:lnTo>
                    <a:pt x="1045" y="2054"/>
                  </a:lnTo>
                  <a:lnTo>
                    <a:pt x="708" y="1920"/>
                  </a:lnTo>
                  <a:lnTo>
                    <a:pt x="573" y="1852"/>
                  </a:lnTo>
                  <a:lnTo>
                    <a:pt x="472" y="1751"/>
                  </a:lnTo>
                  <a:lnTo>
                    <a:pt x="371" y="1684"/>
                  </a:lnTo>
                  <a:lnTo>
                    <a:pt x="304" y="1549"/>
                  </a:lnTo>
                  <a:lnTo>
                    <a:pt x="270" y="1415"/>
                  </a:lnTo>
                  <a:lnTo>
                    <a:pt x="304" y="1280"/>
                  </a:lnTo>
                  <a:lnTo>
                    <a:pt x="371" y="1145"/>
                  </a:lnTo>
                  <a:lnTo>
                    <a:pt x="506" y="977"/>
                  </a:lnTo>
                  <a:lnTo>
                    <a:pt x="641" y="842"/>
                  </a:lnTo>
                  <a:lnTo>
                    <a:pt x="809" y="708"/>
                  </a:lnTo>
                  <a:lnTo>
                    <a:pt x="1146" y="506"/>
                  </a:lnTo>
                  <a:lnTo>
                    <a:pt x="1583" y="371"/>
                  </a:lnTo>
                  <a:lnTo>
                    <a:pt x="1785" y="337"/>
                  </a:lnTo>
                  <a:lnTo>
                    <a:pt x="1987" y="304"/>
                  </a:lnTo>
                  <a:close/>
                  <a:moveTo>
                    <a:pt x="2156" y="1"/>
                  </a:moveTo>
                  <a:lnTo>
                    <a:pt x="1920" y="34"/>
                  </a:lnTo>
                  <a:lnTo>
                    <a:pt x="1651" y="68"/>
                  </a:lnTo>
                  <a:lnTo>
                    <a:pt x="1314" y="135"/>
                  </a:lnTo>
                  <a:lnTo>
                    <a:pt x="944" y="304"/>
                  </a:lnTo>
                  <a:lnTo>
                    <a:pt x="607" y="506"/>
                  </a:lnTo>
                  <a:lnTo>
                    <a:pt x="304" y="775"/>
                  </a:lnTo>
                  <a:lnTo>
                    <a:pt x="203" y="910"/>
                  </a:lnTo>
                  <a:lnTo>
                    <a:pt x="102" y="1044"/>
                  </a:lnTo>
                  <a:lnTo>
                    <a:pt x="35" y="1213"/>
                  </a:lnTo>
                  <a:lnTo>
                    <a:pt x="1" y="1381"/>
                  </a:lnTo>
                  <a:lnTo>
                    <a:pt x="35" y="1549"/>
                  </a:lnTo>
                  <a:lnTo>
                    <a:pt x="68" y="1718"/>
                  </a:lnTo>
                  <a:lnTo>
                    <a:pt x="169" y="1886"/>
                  </a:lnTo>
                  <a:lnTo>
                    <a:pt x="338" y="2054"/>
                  </a:lnTo>
                  <a:lnTo>
                    <a:pt x="540" y="2223"/>
                  </a:lnTo>
                  <a:lnTo>
                    <a:pt x="775" y="2324"/>
                  </a:lnTo>
                  <a:lnTo>
                    <a:pt x="1045" y="2391"/>
                  </a:lnTo>
                  <a:lnTo>
                    <a:pt x="1314" y="2425"/>
                  </a:lnTo>
                  <a:lnTo>
                    <a:pt x="1617" y="2458"/>
                  </a:lnTo>
                  <a:lnTo>
                    <a:pt x="1886" y="2425"/>
                  </a:lnTo>
                  <a:lnTo>
                    <a:pt x="2425" y="2391"/>
                  </a:lnTo>
                  <a:lnTo>
                    <a:pt x="2728" y="2324"/>
                  </a:lnTo>
                  <a:lnTo>
                    <a:pt x="2593" y="2559"/>
                  </a:lnTo>
                  <a:lnTo>
                    <a:pt x="2425" y="2761"/>
                  </a:lnTo>
                  <a:lnTo>
                    <a:pt x="2728" y="2761"/>
                  </a:lnTo>
                  <a:lnTo>
                    <a:pt x="2896" y="2559"/>
                  </a:lnTo>
                  <a:lnTo>
                    <a:pt x="2997" y="2324"/>
                  </a:lnTo>
                  <a:lnTo>
                    <a:pt x="3435" y="2290"/>
                  </a:lnTo>
                  <a:lnTo>
                    <a:pt x="3671" y="2324"/>
                  </a:lnTo>
                  <a:lnTo>
                    <a:pt x="3906" y="2357"/>
                  </a:lnTo>
                  <a:lnTo>
                    <a:pt x="4310" y="2526"/>
                  </a:lnTo>
                  <a:lnTo>
                    <a:pt x="4546" y="2627"/>
                  </a:lnTo>
                  <a:lnTo>
                    <a:pt x="4748" y="2761"/>
                  </a:lnTo>
                  <a:lnTo>
                    <a:pt x="5186" y="2761"/>
                  </a:lnTo>
                  <a:lnTo>
                    <a:pt x="5051" y="2627"/>
                  </a:lnTo>
                  <a:lnTo>
                    <a:pt x="4916" y="2492"/>
                  </a:lnTo>
                  <a:lnTo>
                    <a:pt x="4748" y="2391"/>
                  </a:lnTo>
                  <a:lnTo>
                    <a:pt x="4546" y="2290"/>
                  </a:lnTo>
                  <a:lnTo>
                    <a:pt x="4176" y="2122"/>
                  </a:lnTo>
                  <a:lnTo>
                    <a:pt x="3805" y="2021"/>
                  </a:lnTo>
                  <a:lnTo>
                    <a:pt x="3469" y="1987"/>
                  </a:lnTo>
                  <a:lnTo>
                    <a:pt x="3132" y="1987"/>
                  </a:lnTo>
                  <a:lnTo>
                    <a:pt x="3233" y="1583"/>
                  </a:lnTo>
                  <a:lnTo>
                    <a:pt x="3267" y="1179"/>
                  </a:lnTo>
                  <a:lnTo>
                    <a:pt x="3233" y="1011"/>
                  </a:lnTo>
                  <a:lnTo>
                    <a:pt x="3233" y="842"/>
                  </a:lnTo>
                  <a:lnTo>
                    <a:pt x="3166" y="674"/>
                  </a:lnTo>
                  <a:lnTo>
                    <a:pt x="3098" y="506"/>
                  </a:lnTo>
                  <a:lnTo>
                    <a:pt x="2997" y="371"/>
                  </a:lnTo>
                  <a:lnTo>
                    <a:pt x="2863" y="270"/>
                  </a:lnTo>
                  <a:lnTo>
                    <a:pt x="2728" y="169"/>
                  </a:lnTo>
                  <a:lnTo>
                    <a:pt x="2560" y="102"/>
                  </a:lnTo>
                  <a:lnTo>
                    <a:pt x="2358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7039600" y="1471200"/>
              <a:ext cx="157425" cy="198675"/>
            </a:xfrm>
            <a:custGeom>
              <a:avLst/>
              <a:gdLst/>
              <a:ahLst/>
              <a:cxnLst/>
              <a:rect l="0" t="0" r="0" b="0"/>
              <a:pathLst>
                <a:path w="6297" h="7947" extrusionOk="0">
                  <a:moveTo>
                    <a:pt x="5084" y="236"/>
                  </a:moveTo>
                  <a:lnTo>
                    <a:pt x="5252" y="337"/>
                  </a:lnTo>
                  <a:lnTo>
                    <a:pt x="5421" y="506"/>
                  </a:lnTo>
                  <a:lnTo>
                    <a:pt x="5555" y="674"/>
                  </a:lnTo>
                  <a:lnTo>
                    <a:pt x="5623" y="910"/>
                  </a:lnTo>
                  <a:lnTo>
                    <a:pt x="5690" y="1145"/>
                  </a:lnTo>
                  <a:lnTo>
                    <a:pt x="5724" y="1179"/>
                  </a:lnTo>
                  <a:lnTo>
                    <a:pt x="5286" y="1852"/>
                  </a:lnTo>
                  <a:lnTo>
                    <a:pt x="4714" y="2761"/>
                  </a:lnTo>
                  <a:lnTo>
                    <a:pt x="4444" y="3199"/>
                  </a:lnTo>
                  <a:lnTo>
                    <a:pt x="4141" y="3637"/>
                  </a:lnTo>
                  <a:lnTo>
                    <a:pt x="2795" y="5489"/>
                  </a:lnTo>
                  <a:lnTo>
                    <a:pt x="2155" y="6431"/>
                  </a:lnTo>
                  <a:lnTo>
                    <a:pt x="1852" y="6936"/>
                  </a:lnTo>
                  <a:lnTo>
                    <a:pt x="1583" y="7441"/>
                  </a:lnTo>
                  <a:lnTo>
                    <a:pt x="1179" y="7509"/>
                  </a:lnTo>
                  <a:lnTo>
                    <a:pt x="775" y="7509"/>
                  </a:lnTo>
                  <a:lnTo>
                    <a:pt x="573" y="7441"/>
                  </a:lnTo>
                  <a:lnTo>
                    <a:pt x="404" y="7340"/>
                  </a:lnTo>
                  <a:lnTo>
                    <a:pt x="303" y="7206"/>
                  </a:lnTo>
                  <a:lnTo>
                    <a:pt x="270" y="7105"/>
                  </a:lnTo>
                  <a:lnTo>
                    <a:pt x="236" y="6970"/>
                  </a:lnTo>
                  <a:lnTo>
                    <a:pt x="236" y="6835"/>
                  </a:lnTo>
                  <a:lnTo>
                    <a:pt x="270" y="6701"/>
                  </a:lnTo>
                  <a:lnTo>
                    <a:pt x="371" y="6398"/>
                  </a:lnTo>
                  <a:lnTo>
                    <a:pt x="505" y="6128"/>
                  </a:lnTo>
                  <a:lnTo>
                    <a:pt x="640" y="5859"/>
                  </a:lnTo>
                  <a:lnTo>
                    <a:pt x="1246" y="4782"/>
                  </a:lnTo>
                  <a:lnTo>
                    <a:pt x="1886" y="3738"/>
                  </a:lnTo>
                  <a:lnTo>
                    <a:pt x="2290" y="3098"/>
                  </a:lnTo>
                  <a:lnTo>
                    <a:pt x="2694" y="2492"/>
                  </a:lnTo>
                  <a:lnTo>
                    <a:pt x="3131" y="1886"/>
                  </a:lnTo>
                  <a:lnTo>
                    <a:pt x="3603" y="1347"/>
                  </a:lnTo>
                  <a:lnTo>
                    <a:pt x="4411" y="539"/>
                  </a:lnTo>
                  <a:lnTo>
                    <a:pt x="4512" y="405"/>
                  </a:lnTo>
                  <a:lnTo>
                    <a:pt x="4646" y="337"/>
                  </a:lnTo>
                  <a:lnTo>
                    <a:pt x="4781" y="270"/>
                  </a:lnTo>
                  <a:lnTo>
                    <a:pt x="4882" y="236"/>
                  </a:lnTo>
                  <a:close/>
                  <a:moveTo>
                    <a:pt x="4916" y="1"/>
                  </a:moveTo>
                  <a:lnTo>
                    <a:pt x="4646" y="68"/>
                  </a:lnTo>
                  <a:lnTo>
                    <a:pt x="4377" y="203"/>
                  </a:lnTo>
                  <a:lnTo>
                    <a:pt x="3973" y="539"/>
                  </a:lnTo>
                  <a:lnTo>
                    <a:pt x="3603" y="943"/>
                  </a:lnTo>
                  <a:lnTo>
                    <a:pt x="3232" y="1347"/>
                  </a:lnTo>
                  <a:lnTo>
                    <a:pt x="2896" y="1785"/>
                  </a:lnTo>
                  <a:lnTo>
                    <a:pt x="2559" y="2223"/>
                  </a:lnTo>
                  <a:lnTo>
                    <a:pt x="2256" y="2694"/>
                  </a:lnTo>
                  <a:lnTo>
                    <a:pt x="1684" y="3603"/>
                  </a:lnTo>
                  <a:lnTo>
                    <a:pt x="1179" y="4479"/>
                  </a:lnTo>
                  <a:lnTo>
                    <a:pt x="674" y="5320"/>
                  </a:lnTo>
                  <a:lnTo>
                    <a:pt x="472" y="5691"/>
                  </a:lnTo>
                  <a:lnTo>
                    <a:pt x="270" y="6027"/>
                  </a:lnTo>
                  <a:lnTo>
                    <a:pt x="101" y="6431"/>
                  </a:lnTo>
                  <a:lnTo>
                    <a:pt x="0" y="6802"/>
                  </a:lnTo>
                  <a:lnTo>
                    <a:pt x="0" y="6970"/>
                  </a:lnTo>
                  <a:lnTo>
                    <a:pt x="0" y="7105"/>
                  </a:lnTo>
                  <a:lnTo>
                    <a:pt x="34" y="7239"/>
                  </a:lnTo>
                  <a:lnTo>
                    <a:pt x="68" y="7340"/>
                  </a:lnTo>
                  <a:lnTo>
                    <a:pt x="135" y="7441"/>
                  </a:lnTo>
                  <a:lnTo>
                    <a:pt x="236" y="7509"/>
                  </a:lnTo>
                  <a:lnTo>
                    <a:pt x="438" y="7643"/>
                  </a:lnTo>
                  <a:lnTo>
                    <a:pt x="674" y="7711"/>
                  </a:lnTo>
                  <a:lnTo>
                    <a:pt x="1179" y="7711"/>
                  </a:lnTo>
                  <a:lnTo>
                    <a:pt x="1448" y="7677"/>
                  </a:lnTo>
                  <a:lnTo>
                    <a:pt x="1381" y="7812"/>
                  </a:lnTo>
                  <a:lnTo>
                    <a:pt x="1381" y="7879"/>
                  </a:lnTo>
                  <a:lnTo>
                    <a:pt x="1414" y="7946"/>
                  </a:lnTo>
                  <a:lnTo>
                    <a:pt x="1482" y="7946"/>
                  </a:lnTo>
                  <a:lnTo>
                    <a:pt x="1549" y="7913"/>
                  </a:lnTo>
                  <a:lnTo>
                    <a:pt x="1919" y="7340"/>
                  </a:lnTo>
                  <a:lnTo>
                    <a:pt x="2222" y="6768"/>
                  </a:lnTo>
                  <a:lnTo>
                    <a:pt x="2559" y="6229"/>
                  </a:lnTo>
                  <a:lnTo>
                    <a:pt x="2896" y="5657"/>
                  </a:lnTo>
                  <a:lnTo>
                    <a:pt x="3266" y="5118"/>
                  </a:lnTo>
                  <a:lnTo>
                    <a:pt x="3670" y="4613"/>
                  </a:lnTo>
                  <a:lnTo>
                    <a:pt x="4074" y="4108"/>
                  </a:lnTo>
                  <a:lnTo>
                    <a:pt x="4478" y="3570"/>
                  </a:lnTo>
                  <a:lnTo>
                    <a:pt x="4882" y="2963"/>
                  </a:lnTo>
                  <a:lnTo>
                    <a:pt x="5252" y="2324"/>
                  </a:lnTo>
                  <a:lnTo>
                    <a:pt x="4815" y="3199"/>
                  </a:lnTo>
                  <a:lnTo>
                    <a:pt x="4613" y="3637"/>
                  </a:lnTo>
                  <a:lnTo>
                    <a:pt x="4377" y="4041"/>
                  </a:lnTo>
                  <a:lnTo>
                    <a:pt x="3771" y="5017"/>
                  </a:lnTo>
                  <a:lnTo>
                    <a:pt x="3098" y="5926"/>
                  </a:lnTo>
                  <a:lnTo>
                    <a:pt x="1751" y="7778"/>
                  </a:lnTo>
                  <a:lnTo>
                    <a:pt x="1751" y="7812"/>
                  </a:lnTo>
                  <a:lnTo>
                    <a:pt x="1785" y="7879"/>
                  </a:lnTo>
                  <a:lnTo>
                    <a:pt x="1886" y="7879"/>
                  </a:lnTo>
                  <a:lnTo>
                    <a:pt x="2525" y="7071"/>
                  </a:lnTo>
                  <a:lnTo>
                    <a:pt x="3131" y="6229"/>
                  </a:lnTo>
                  <a:lnTo>
                    <a:pt x="3737" y="5388"/>
                  </a:lnTo>
                  <a:lnTo>
                    <a:pt x="4310" y="4512"/>
                  </a:lnTo>
                  <a:lnTo>
                    <a:pt x="4545" y="4108"/>
                  </a:lnTo>
                  <a:lnTo>
                    <a:pt x="4781" y="3671"/>
                  </a:lnTo>
                  <a:lnTo>
                    <a:pt x="5252" y="2829"/>
                  </a:lnTo>
                  <a:lnTo>
                    <a:pt x="5454" y="2391"/>
                  </a:lnTo>
                  <a:lnTo>
                    <a:pt x="5724" y="1953"/>
                  </a:lnTo>
                  <a:lnTo>
                    <a:pt x="5993" y="1549"/>
                  </a:lnTo>
                  <a:lnTo>
                    <a:pt x="6296" y="1179"/>
                  </a:lnTo>
                  <a:lnTo>
                    <a:pt x="6296" y="1112"/>
                  </a:lnTo>
                  <a:lnTo>
                    <a:pt x="6296" y="1078"/>
                  </a:lnTo>
                  <a:lnTo>
                    <a:pt x="6229" y="1044"/>
                  </a:lnTo>
                  <a:lnTo>
                    <a:pt x="6195" y="1078"/>
                  </a:lnTo>
                  <a:lnTo>
                    <a:pt x="5993" y="1280"/>
                  </a:lnTo>
                  <a:lnTo>
                    <a:pt x="5825" y="1482"/>
                  </a:lnTo>
                  <a:lnTo>
                    <a:pt x="5960" y="1213"/>
                  </a:lnTo>
                  <a:lnTo>
                    <a:pt x="5993" y="1078"/>
                  </a:lnTo>
                  <a:lnTo>
                    <a:pt x="5993" y="943"/>
                  </a:lnTo>
                  <a:lnTo>
                    <a:pt x="5993" y="910"/>
                  </a:lnTo>
                  <a:lnTo>
                    <a:pt x="5960" y="876"/>
                  </a:lnTo>
                  <a:lnTo>
                    <a:pt x="5926" y="876"/>
                  </a:lnTo>
                  <a:lnTo>
                    <a:pt x="5892" y="910"/>
                  </a:lnTo>
                  <a:lnTo>
                    <a:pt x="5791" y="640"/>
                  </a:lnTo>
                  <a:lnTo>
                    <a:pt x="5657" y="405"/>
                  </a:lnTo>
                  <a:lnTo>
                    <a:pt x="5522" y="203"/>
                  </a:lnTo>
                  <a:lnTo>
                    <a:pt x="5353" y="68"/>
                  </a:lnTo>
                  <a:lnTo>
                    <a:pt x="51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6976475" y="2197600"/>
              <a:ext cx="36200" cy="117850"/>
            </a:xfrm>
            <a:custGeom>
              <a:avLst/>
              <a:gdLst/>
              <a:ahLst/>
              <a:cxnLst/>
              <a:rect l="0" t="0" r="0" b="0"/>
              <a:pathLst>
                <a:path w="1448" h="4714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135" y="1044"/>
                  </a:lnTo>
                  <a:lnTo>
                    <a:pt x="438" y="2088"/>
                  </a:lnTo>
                  <a:lnTo>
                    <a:pt x="1145" y="4613"/>
                  </a:lnTo>
                  <a:lnTo>
                    <a:pt x="1179" y="4680"/>
                  </a:lnTo>
                  <a:lnTo>
                    <a:pt x="1212" y="4714"/>
                  </a:lnTo>
                  <a:lnTo>
                    <a:pt x="1313" y="4714"/>
                  </a:lnTo>
                  <a:lnTo>
                    <a:pt x="1381" y="4680"/>
                  </a:lnTo>
                  <a:lnTo>
                    <a:pt x="1414" y="4646"/>
                  </a:lnTo>
                  <a:lnTo>
                    <a:pt x="1448" y="4613"/>
                  </a:lnTo>
                  <a:lnTo>
                    <a:pt x="1448" y="4545"/>
                  </a:lnTo>
                  <a:lnTo>
                    <a:pt x="741" y="1987"/>
                  </a:lnTo>
                  <a:lnTo>
                    <a:pt x="606" y="1482"/>
                  </a:lnTo>
                  <a:lnTo>
                    <a:pt x="472" y="943"/>
                  </a:lnTo>
                  <a:lnTo>
                    <a:pt x="404" y="674"/>
                  </a:lnTo>
                  <a:lnTo>
                    <a:pt x="303" y="438"/>
                  </a:lnTo>
                  <a:lnTo>
                    <a:pt x="202" y="20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6639775" y="2213575"/>
              <a:ext cx="167525" cy="44650"/>
            </a:xfrm>
            <a:custGeom>
              <a:avLst/>
              <a:gdLst/>
              <a:ahLst/>
              <a:cxnLst/>
              <a:rect l="0" t="0" r="0" b="0"/>
              <a:pathLst>
                <a:path w="6701" h="1786" extrusionOk="0">
                  <a:moveTo>
                    <a:pt x="6600" y="1"/>
                  </a:moveTo>
                  <a:lnTo>
                    <a:pt x="5624" y="102"/>
                  </a:lnTo>
                  <a:lnTo>
                    <a:pt x="4647" y="270"/>
                  </a:lnTo>
                  <a:lnTo>
                    <a:pt x="2728" y="674"/>
                  </a:lnTo>
                  <a:lnTo>
                    <a:pt x="1718" y="910"/>
                  </a:lnTo>
                  <a:lnTo>
                    <a:pt x="708" y="1179"/>
                  </a:lnTo>
                  <a:lnTo>
                    <a:pt x="472" y="1247"/>
                  </a:lnTo>
                  <a:lnTo>
                    <a:pt x="270" y="1348"/>
                  </a:lnTo>
                  <a:lnTo>
                    <a:pt x="102" y="1482"/>
                  </a:lnTo>
                  <a:lnTo>
                    <a:pt x="1" y="1684"/>
                  </a:lnTo>
                  <a:lnTo>
                    <a:pt x="1" y="1752"/>
                  </a:lnTo>
                  <a:lnTo>
                    <a:pt x="35" y="1785"/>
                  </a:lnTo>
                  <a:lnTo>
                    <a:pt x="136" y="1785"/>
                  </a:lnTo>
                  <a:lnTo>
                    <a:pt x="270" y="1651"/>
                  </a:lnTo>
                  <a:lnTo>
                    <a:pt x="405" y="1550"/>
                  </a:lnTo>
                  <a:lnTo>
                    <a:pt x="607" y="1482"/>
                  </a:lnTo>
                  <a:lnTo>
                    <a:pt x="775" y="1415"/>
                  </a:lnTo>
                  <a:lnTo>
                    <a:pt x="1179" y="1314"/>
                  </a:lnTo>
                  <a:lnTo>
                    <a:pt x="1516" y="1247"/>
                  </a:lnTo>
                  <a:lnTo>
                    <a:pt x="3300" y="876"/>
                  </a:lnTo>
                  <a:lnTo>
                    <a:pt x="4142" y="708"/>
                  </a:lnTo>
                  <a:lnTo>
                    <a:pt x="4950" y="573"/>
                  </a:lnTo>
                  <a:lnTo>
                    <a:pt x="5792" y="405"/>
                  </a:lnTo>
                  <a:lnTo>
                    <a:pt x="6634" y="237"/>
                  </a:lnTo>
                  <a:lnTo>
                    <a:pt x="6667" y="237"/>
                  </a:lnTo>
                  <a:lnTo>
                    <a:pt x="6701" y="203"/>
                  </a:lnTo>
                  <a:lnTo>
                    <a:pt x="6701" y="102"/>
                  </a:lnTo>
                  <a:lnTo>
                    <a:pt x="6667" y="35"/>
                  </a:lnTo>
                  <a:lnTo>
                    <a:pt x="66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6685250" y="2227900"/>
              <a:ext cx="282825" cy="132175"/>
            </a:xfrm>
            <a:custGeom>
              <a:avLst/>
              <a:gdLst/>
              <a:ahLst/>
              <a:cxnLst/>
              <a:rect l="0" t="0" r="0" b="0"/>
              <a:pathLst>
                <a:path w="11313" h="5287" extrusionOk="0">
                  <a:moveTo>
                    <a:pt x="10336" y="270"/>
                  </a:moveTo>
                  <a:lnTo>
                    <a:pt x="10370" y="539"/>
                  </a:lnTo>
                  <a:lnTo>
                    <a:pt x="10403" y="808"/>
                  </a:lnTo>
                  <a:lnTo>
                    <a:pt x="10572" y="1347"/>
                  </a:lnTo>
                  <a:lnTo>
                    <a:pt x="10774" y="1852"/>
                  </a:lnTo>
                  <a:lnTo>
                    <a:pt x="10976" y="2357"/>
                  </a:lnTo>
                  <a:lnTo>
                    <a:pt x="10370" y="2626"/>
                  </a:lnTo>
                  <a:lnTo>
                    <a:pt x="9696" y="2862"/>
                  </a:lnTo>
                  <a:lnTo>
                    <a:pt x="9057" y="3098"/>
                  </a:lnTo>
                  <a:lnTo>
                    <a:pt x="8383" y="3300"/>
                  </a:lnTo>
                  <a:lnTo>
                    <a:pt x="7037" y="3603"/>
                  </a:lnTo>
                  <a:lnTo>
                    <a:pt x="5690" y="3906"/>
                  </a:lnTo>
                  <a:lnTo>
                    <a:pt x="4444" y="4108"/>
                  </a:lnTo>
                  <a:lnTo>
                    <a:pt x="3198" y="4343"/>
                  </a:lnTo>
                  <a:lnTo>
                    <a:pt x="2559" y="4512"/>
                  </a:lnTo>
                  <a:lnTo>
                    <a:pt x="1953" y="4680"/>
                  </a:lnTo>
                  <a:lnTo>
                    <a:pt x="1347" y="4882"/>
                  </a:lnTo>
                  <a:lnTo>
                    <a:pt x="774" y="5118"/>
                  </a:lnTo>
                  <a:lnTo>
                    <a:pt x="572" y="4478"/>
                  </a:lnTo>
                  <a:lnTo>
                    <a:pt x="370" y="3838"/>
                  </a:lnTo>
                  <a:lnTo>
                    <a:pt x="269" y="3266"/>
                  </a:lnTo>
                  <a:lnTo>
                    <a:pt x="236" y="2997"/>
                  </a:lnTo>
                  <a:lnTo>
                    <a:pt x="168" y="2727"/>
                  </a:lnTo>
                  <a:lnTo>
                    <a:pt x="808" y="2626"/>
                  </a:lnTo>
                  <a:lnTo>
                    <a:pt x="1448" y="2492"/>
                  </a:lnTo>
                  <a:lnTo>
                    <a:pt x="2727" y="2189"/>
                  </a:lnTo>
                  <a:lnTo>
                    <a:pt x="4007" y="1818"/>
                  </a:lnTo>
                  <a:lnTo>
                    <a:pt x="5252" y="1515"/>
                  </a:lnTo>
                  <a:lnTo>
                    <a:pt x="10336" y="270"/>
                  </a:lnTo>
                  <a:close/>
                  <a:moveTo>
                    <a:pt x="10336" y="0"/>
                  </a:moveTo>
                  <a:lnTo>
                    <a:pt x="5185" y="1246"/>
                  </a:lnTo>
                  <a:lnTo>
                    <a:pt x="2626" y="1818"/>
                  </a:lnTo>
                  <a:lnTo>
                    <a:pt x="1347" y="2189"/>
                  </a:lnTo>
                  <a:lnTo>
                    <a:pt x="741" y="2357"/>
                  </a:lnTo>
                  <a:lnTo>
                    <a:pt x="101" y="2593"/>
                  </a:lnTo>
                  <a:lnTo>
                    <a:pt x="67" y="2492"/>
                  </a:lnTo>
                  <a:lnTo>
                    <a:pt x="67" y="2525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929"/>
                  </a:lnTo>
                  <a:lnTo>
                    <a:pt x="34" y="3199"/>
                  </a:lnTo>
                  <a:lnTo>
                    <a:pt x="101" y="3704"/>
                  </a:lnTo>
                  <a:lnTo>
                    <a:pt x="202" y="4074"/>
                  </a:lnTo>
                  <a:lnTo>
                    <a:pt x="303" y="4444"/>
                  </a:lnTo>
                  <a:lnTo>
                    <a:pt x="539" y="5185"/>
                  </a:lnTo>
                  <a:lnTo>
                    <a:pt x="606" y="5253"/>
                  </a:lnTo>
                  <a:lnTo>
                    <a:pt x="640" y="5286"/>
                  </a:lnTo>
                  <a:lnTo>
                    <a:pt x="673" y="5286"/>
                  </a:lnTo>
                  <a:lnTo>
                    <a:pt x="741" y="5253"/>
                  </a:lnTo>
                  <a:lnTo>
                    <a:pt x="1347" y="5118"/>
                  </a:lnTo>
                  <a:lnTo>
                    <a:pt x="1953" y="4983"/>
                  </a:lnTo>
                  <a:lnTo>
                    <a:pt x="2592" y="4815"/>
                  </a:lnTo>
                  <a:lnTo>
                    <a:pt x="3198" y="4646"/>
                  </a:lnTo>
                  <a:lnTo>
                    <a:pt x="4579" y="4377"/>
                  </a:lnTo>
                  <a:lnTo>
                    <a:pt x="5993" y="4108"/>
                  </a:lnTo>
                  <a:lnTo>
                    <a:pt x="7340" y="3838"/>
                  </a:lnTo>
                  <a:lnTo>
                    <a:pt x="8653" y="3502"/>
                  </a:lnTo>
                  <a:lnTo>
                    <a:pt x="9292" y="3300"/>
                  </a:lnTo>
                  <a:lnTo>
                    <a:pt x="9932" y="3064"/>
                  </a:lnTo>
                  <a:lnTo>
                    <a:pt x="10572" y="2828"/>
                  </a:lnTo>
                  <a:lnTo>
                    <a:pt x="11211" y="2559"/>
                  </a:lnTo>
                  <a:lnTo>
                    <a:pt x="11245" y="2525"/>
                  </a:lnTo>
                  <a:lnTo>
                    <a:pt x="11279" y="2458"/>
                  </a:lnTo>
                  <a:lnTo>
                    <a:pt x="11312" y="2391"/>
                  </a:lnTo>
                  <a:lnTo>
                    <a:pt x="11279" y="2290"/>
                  </a:lnTo>
                  <a:lnTo>
                    <a:pt x="11043" y="1751"/>
                  </a:lnTo>
                  <a:lnTo>
                    <a:pt x="10875" y="1212"/>
                  </a:lnTo>
                  <a:lnTo>
                    <a:pt x="10504" y="101"/>
                  </a:lnTo>
                  <a:lnTo>
                    <a:pt x="10504" y="68"/>
                  </a:lnTo>
                  <a:lnTo>
                    <a:pt x="10504" y="34"/>
                  </a:lnTo>
                  <a:lnTo>
                    <a:pt x="10471" y="34"/>
                  </a:lnTo>
                  <a:lnTo>
                    <a:pt x="104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6644000" y="2278400"/>
              <a:ext cx="31150" cy="121225"/>
            </a:xfrm>
            <a:custGeom>
              <a:avLst/>
              <a:gdLst/>
              <a:ahLst/>
              <a:cxnLst/>
              <a:rect l="0" t="0" r="0" b="0"/>
              <a:pathLst>
                <a:path w="1246" h="4849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34" y="741"/>
                  </a:lnTo>
                  <a:lnTo>
                    <a:pt x="101" y="1010"/>
                  </a:lnTo>
                  <a:lnTo>
                    <a:pt x="337" y="1987"/>
                  </a:lnTo>
                  <a:lnTo>
                    <a:pt x="674" y="3401"/>
                  </a:lnTo>
                  <a:lnTo>
                    <a:pt x="842" y="4074"/>
                  </a:lnTo>
                  <a:lnTo>
                    <a:pt x="1044" y="4781"/>
                  </a:lnTo>
                  <a:lnTo>
                    <a:pt x="1078" y="4849"/>
                  </a:lnTo>
                  <a:lnTo>
                    <a:pt x="1179" y="4849"/>
                  </a:lnTo>
                  <a:lnTo>
                    <a:pt x="1246" y="4815"/>
                  </a:lnTo>
                  <a:lnTo>
                    <a:pt x="1246" y="4714"/>
                  </a:lnTo>
                  <a:lnTo>
                    <a:pt x="1145" y="4074"/>
                  </a:lnTo>
                  <a:lnTo>
                    <a:pt x="977" y="3435"/>
                  </a:lnTo>
                  <a:lnTo>
                    <a:pt x="674" y="2155"/>
                  </a:lnTo>
                  <a:lnTo>
                    <a:pt x="573" y="1616"/>
                  </a:lnTo>
                  <a:lnTo>
                    <a:pt x="438" y="1044"/>
                  </a:lnTo>
                  <a:lnTo>
                    <a:pt x="371" y="741"/>
                  </a:lnTo>
                  <a:lnTo>
                    <a:pt x="303" y="472"/>
                  </a:lnTo>
                  <a:lnTo>
                    <a:pt x="169" y="23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6672625" y="2313750"/>
              <a:ext cx="334175" cy="88400"/>
            </a:xfrm>
            <a:custGeom>
              <a:avLst/>
              <a:gdLst/>
              <a:ahLst/>
              <a:cxnLst/>
              <a:rect l="0" t="0" r="0" b="0"/>
              <a:pathLst>
                <a:path w="13367" h="3536" extrusionOk="0">
                  <a:moveTo>
                    <a:pt x="13198" y="0"/>
                  </a:moveTo>
                  <a:lnTo>
                    <a:pt x="11582" y="505"/>
                  </a:lnTo>
                  <a:lnTo>
                    <a:pt x="9932" y="977"/>
                  </a:lnTo>
                  <a:lnTo>
                    <a:pt x="6666" y="1886"/>
                  </a:lnTo>
                  <a:lnTo>
                    <a:pt x="5017" y="2290"/>
                  </a:lnTo>
                  <a:lnTo>
                    <a:pt x="3367" y="2694"/>
                  </a:lnTo>
                  <a:lnTo>
                    <a:pt x="2525" y="2862"/>
                  </a:lnTo>
                  <a:lnTo>
                    <a:pt x="1683" y="3031"/>
                  </a:lnTo>
                  <a:lnTo>
                    <a:pt x="842" y="3233"/>
                  </a:lnTo>
                  <a:lnTo>
                    <a:pt x="438" y="3334"/>
                  </a:lnTo>
                  <a:lnTo>
                    <a:pt x="34" y="3502"/>
                  </a:lnTo>
                  <a:lnTo>
                    <a:pt x="0" y="3536"/>
                  </a:lnTo>
                  <a:lnTo>
                    <a:pt x="438" y="3536"/>
                  </a:lnTo>
                  <a:lnTo>
                    <a:pt x="808" y="3468"/>
                  </a:lnTo>
                  <a:lnTo>
                    <a:pt x="1616" y="3334"/>
                  </a:lnTo>
                  <a:lnTo>
                    <a:pt x="3165" y="2963"/>
                  </a:lnTo>
                  <a:lnTo>
                    <a:pt x="6464" y="2189"/>
                  </a:lnTo>
                  <a:lnTo>
                    <a:pt x="8181" y="1751"/>
                  </a:lnTo>
                  <a:lnTo>
                    <a:pt x="9898" y="1280"/>
                  </a:lnTo>
                  <a:lnTo>
                    <a:pt x="11582" y="775"/>
                  </a:lnTo>
                  <a:lnTo>
                    <a:pt x="13299" y="270"/>
                  </a:lnTo>
                  <a:lnTo>
                    <a:pt x="13333" y="236"/>
                  </a:lnTo>
                  <a:lnTo>
                    <a:pt x="13366" y="202"/>
                  </a:lnTo>
                  <a:lnTo>
                    <a:pt x="13366" y="101"/>
                  </a:lnTo>
                  <a:lnTo>
                    <a:pt x="13333" y="34"/>
                  </a:lnTo>
                  <a:lnTo>
                    <a:pt x="13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6762675" y="2487150"/>
              <a:ext cx="15175" cy="24425"/>
            </a:xfrm>
            <a:custGeom>
              <a:avLst/>
              <a:gdLst/>
              <a:ahLst/>
              <a:cxnLst/>
              <a:rect l="0" t="0" r="0" b="0"/>
              <a:pathLst>
                <a:path w="607" h="977" extrusionOk="0">
                  <a:moveTo>
                    <a:pt x="337" y="0"/>
                  </a:moveTo>
                  <a:lnTo>
                    <a:pt x="169" y="101"/>
                  </a:lnTo>
                  <a:lnTo>
                    <a:pt x="68" y="168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70"/>
                  </a:lnTo>
                  <a:lnTo>
                    <a:pt x="135" y="370"/>
                  </a:lnTo>
                  <a:lnTo>
                    <a:pt x="236" y="303"/>
                  </a:lnTo>
                  <a:lnTo>
                    <a:pt x="371" y="236"/>
                  </a:lnTo>
                  <a:lnTo>
                    <a:pt x="270" y="606"/>
                  </a:lnTo>
                  <a:lnTo>
                    <a:pt x="236" y="808"/>
                  </a:lnTo>
                  <a:lnTo>
                    <a:pt x="270" y="875"/>
                  </a:lnTo>
                  <a:lnTo>
                    <a:pt x="304" y="976"/>
                  </a:lnTo>
                  <a:lnTo>
                    <a:pt x="371" y="976"/>
                  </a:lnTo>
                  <a:lnTo>
                    <a:pt x="438" y="943"/>
                  </a:lnTo>
                  <a:lnTo>
                    <a:pt x="472" y="842"/>
                  </a:lnTo>
                  <a:lnTo>
                    <a:pt x="506" y="741"/>
                  </a:lnTo>
                  <a:lnTo>
                    <a:pt x="506" y="505"/>
                  </a:lnTo>
                  <a:lnTo>
                    <a:pt x="607" y="303"/>
                  </a:lnTo>
                  <a:lnTo>
                    <a:pt x="607" y="202"/>
                  </a:lnTo>
                  <a:lnTo>
                    <a:pt x="607" y="101"/>
                  </a:lnTo>
                  <a:lnTo>
                    <a:pt x="539" y="67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7013500" y="2429050"/>
              <a:ext cx="7600" cy="5925"/>
            </a:xfrm>
            <a:custGeom>
              <a:avLst/>
              <a:gdLst/>
              <a:ahLst/>
              <a:cxnLst/>
              <a:rect l="0" t="0" r="0" b="0"/>
              <a:pathLst>
                <a:path w="304" h="237" extrusionOk="0">
                  <a:moveTo>
                    <a:pt x="135" y="1"/>
                  </a:moveTo>
                  <a:lnTo>
                    <a:pt x="68" y="35"/>
                  </a:lnTo>
                  <a:lnTo>
                    <a:pt x="1" y="68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68" y="237"/>
                  </a:lnTo>
                  <a:lnTo>
                    <a:pt x="203" y="237"/>
                  </a:lnTo>
                  <a:lnTo>
                    <a:pt x="270" y="203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7026975" y="2478725"/>
              <a:ext cx="15175" cy="27800"/>
            </a:xfrm>
            <a:custGeom>
              <a:avLst/>
              <a:gdLst/>
              <a:ahLst/>
              <a:cxnLst/>
              <a:rect l="0" t="0" r="0" b="0"/>
              <a:pathLst>
                <a:path w="607" h="1112" extrusionOk="0">
                  <a:moveTo>
                    <a:pt x="573" y="0"/>
                  </a:moveTo>
                  <a:lnTo>
                    <a:pt x="404" y="202"/>
                  </a:lnTo>
                  <a:lnTo>
                    <a:pt x="270" y="438"/>
                  </a:lnTo>
                  <a:lnTo>
                    <a:pt x="101" y="303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202" y="573"/>
                  </a:lnTo>
                  <a:lnTo>
                    <a:pt x="34" y="977"/>
                  </a:lnTo>
                  <a:lnTo>
                    <a:pt x="34" y="1010"/>
                  </a:lnTo>
                  <a:lnTo>
                    <a:pt x="68" y="1078"/>
                  </a:lnTo>
                  <a:lnTo>
                    <a:pt x="135" y="1111"/>
                  </a:lnTo>
                  <a:lnTo>
                    <a:pt x="202" y="1111"/>
                  </a:lnTo>
                  <a:lnTo>
                    <a:pt x="236" y="1078"/>
                  </a:lnTo>
                  <a:lnTo>
                    <a:pt x="270" y="1044"/>
                  </a:lnTo>
                  <a:lnTo>
                    <a:pt x="371" y="707"/>
                  </a:lnTo>
                  <a:lnTo>
                    <a:pt x="404" y="741"/>
                  </a:lnTo>
                  <a:lnTo>
                    <a:pt x="472" y="741"/>
                  </a:lnTo>
                  <a:lnTo>
                    <a:pt x="505" y="707"/>
                  </a:lnTo>
                  <a:lnTo>
                    <a:pt x="539" y="674"/>
                  </a:lnTo>
                  <a:lnTo>
                    <a:pt x="505" y="606"/>
                  </a:lnTo>
                  <a:lnTo>
                    <a:pt x="438" y="573"/>
                  </a:lnTo>
                  <a:lnTo>
                    <a:pt x="472" y="505"/>
                  </a:lnTo>
                  <a:lnTo>
                    <a:pt x="539" y="27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7005925" y="2460200"/>
              <a:ext cx="58950" cy="57275"/>
            </a:xfrm>
            <a:custGeom>
              <a:avLst/>
              <a:gdLst/>
              <a:ahLst/>
              <a:cxnLst/>
              <a:rect l="0" t="0" r="0" b="0"/>
              <a:pathLst>
                <a:path w="2358" h="2291" extrusionOk="0">
                  <a:moveTo>
                    <a:pt x="1886" y="236"/>
                  </a:moveTo>
                  <a:lnTo>
                    <a:pt x="1953" y="708"/>
                  </a:lnTo>
                  <a:lnTo>
                    <a:pt x="2054" y="1145"/>
                  </a:lnTo>
                  <a:lnTo>
                    <a:pt x="2088" y="1482"/>
                  </a:lnTo>
                  <a:lnTo>
                    <a:pt x="2122" y="1549"/>
                  </a:lnTo>
                  <a:lnTo>
                    <a:pt x="2122" y="1617"/>
                  </a:lnTo>
                  <a:lnTo>
                    <a:pt x="2088" y="1684"/>
                  </a:lnTo>
                  <a:lnTo>
                    <a:pt x="1987" y="1684"/>
                  </a:lnTo>
                  <a:lnTo>
                    <a:pt x="1381" y="1886"/>
                  </a:lnTo>
                  <a:lnTo>
                    <a:pt x="910" y="1987"/>
                  </a:lnTo>
                  <a:lnTo>
                    <a:pt x="708" y="2021"/>
                  </a:lnTo>
                  <a:lnTo>
                    <a:pt x="573" y="1953"/>
                  </a:lnTo>
                  <a:lnTo>
                    <a:pt x="472" y="1852"/>
                  </a:lnTo>
                  <a:lnTo>
                    <a:pt x="405" y="1684"/>
                  </a:lnTo>
                  <a:lnTo>
                    <a:pt x="304" y="1213"/>
                  </a:lnTo>
                  <a:lnTo>
                    <a:pt x="169" y="775"/>
                  </a:lnTo>
                  <a:lnTo>
                    <a:pt x="371" y="741"/>
                  </a:lnTo>
                  <a:lnTo>
                    <a:pt x="573" y="708"/>
                  </a:lnTo>
                  <a:lnTo>
                    <a:pt x="977" y="573"/>
                  </a:lnTo>
                  <a:lnTo>
                    <a:pt x="1448" y="472"/>
                  </a:lnTo>
                  <a:lnTo>
                    <a:pt x="1684" y="371"/>
                  </a:lnTo>
                  <a:lnTo>
                    <a:pt x="1886" y="236"/>
                  </a:lnTo>
                  <a:close/>
                  <a:moveTo>
                    <a:pt x="1819" y="1"/>
                  </a:moveTo>
                  <a:lnTo>
                    <a:pt x="1819" y="34"/>
                  </a:lnTo>
                  <a:lnTo>
                    <a:pt x="1852" y="135"/>
                  </a:lnTo>
                  <a:lnTo>
                    <a:pt x="1617" y="135"/>
                  </a:lnTo>
                  <a:lnTo>
                    <a:pt x="1347" y="169"/>
                  </a:lnTo>
                  <a:lnTo>
                    <a:pt x="910" y="337"/>
                  </a:lnTo>
                  <a:lnTo>
                    <a:pt x="472" y="472"/>
                  </a:lnTo>
                  <a:lnTo>
                    <a:pt x="270" y="539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8"/>
                  </a:lnTo>
                  <a:lnTo>
                    <a:pt x="1" y="741"/>
                  </a:lnTo>
                  <a:lnTo>
                    <a:pt x="1" y="775"/>
                  </a:lnTo>
                  <a:lnTo>
                    <a:pt x="34" y="775"/>
                  </a:lnTo>
                  <a:lnTo>
                    <a:pt x="68" y="1112"/>
                  </a:lnTo>
                  <a:lnTo>
                    <a:pt x="102" y="1448"/>
                  </a:lnTo>
                  <a:lnTo>
                    <a:pt x="169" y="1819"/>
                  </a:lnTo>
                  <a:lnTo>
                    <a:pt x="270" y="2088"/>
                  </a:lnTo>
                  <a:lnTo>
                    <a:pt x="371" y="2223"/>
                  </a:lnTo>
                  <a:lnTo>
                    <a:pt x="472" y="2256"/>
                  </a:lnTo>
                  <a:lnTo>
                    <a:pt x="607" y="2290"/>
                  </a:lnTo>
                  <a:lnTo>
                    <a:pt x="741" y="2290"/>
                  </a:lnTo>
                  <a:lnTo>
                    <a:pt x="1044" y="2223"/>
                  </a:lnTo>
                  <a:lnTo>
                    <a:pt x="1280" y="2155"/>
                  </a:lnTo>
                  <a:lnTo>
                    <a:pt x="1549" y="2088"/>
                  </a:lnTo>
                  <a:lnTo>
                    <a:pt x="1886" y="2021"/>
                  </a:lnTo>
                  <a:lnTo>
                    <a:pt x="2054" y="1953"/>
                  </a:lnTo>
                  <a:lnTo>
                    <a:pt x="2189" y="1886"/>
                  </a:lnTo>
                  <a:lnTo>
                    <a:pt x="2290" y="1785"/>
                  </a:lnTo>
                  <a:lnTo>
                    <a:pt x="2357" y="1684"/>
                  </a:lnTo>
                  <a:lnTo>
                    <a:pt x="2357" y="1549"/>
                  </a:lnTo>
                  <a:lnTo>
                    <a:pt x="2324" y="1381"/>
                  </a:lnTo>
                  <a:lnTo>
                    <a:pt x="2189" y="1112"/>
                  </a:lnTo>
                  <a:lnTo>
                    <a:pt x="2021" y="573"/>
                  </a:lnTo>
                  <a:lnTo>
                    <a:pt x="1886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6926800" y="2425700"/>
              <a:ext cx="63150" cy="54725"/>
            </a:xfrm>
            <a:custGeom>
              <a:avLst/>
              <a:gdLst/>
              <a:ahLst/>
              <a:cxnLst/>
              <a:rect l="0" t="0" r="0" b="0"/>
              <a:pathLst>
                <a:path w="2526" h="2189" extrusionOk="0">
                  <a:moveTo>
                    <a:pt x="1886" y="202"/>
                  </a:moveTo>
                  <a:lnTo>
                    <a:pt x="2021" y="236"/>
                  </a:lnTo>
                  <a:lnTo>
                    <a:pt x="2088" y="270"/>
                  </a:lnTo>
                  <a:lnTo>
                    <a:pt x="2156" y="539"/>
                  </a:lnTo>
                  <a:lnTo>
                    <a:pt x="2223" y="808"/>
                  </a:lnTo>
                  <a:lnTo>
                    <a:pt x="2290" y="1381"/>
                  </a:lnTo>
                  <a:lnTo>
                    <a:pt x="2290" y="1482"/>
                  </a:lnTo>
                  <a:lnTo>
                    <a:pt x="2223" y="1549"/>
                  </a:lnTo>
                  <a:lnTo>
                    <a:pt x="2189" y="1583"/>
                  </a:lnTo>
                  <a:lnTo>
                    <a:pt x="2088" y="1616"/>
                  </a:lnTo>
                  <a:lnTo>
                    <a:pt x="1920" y="1650"/>
                  </a:lnTo>
                  <a:lnTo>
                    <a:pt x="1785" y="1684"/>
                  </a:lnTo>
                  <a:lnTo>
                    <a:pt x="1684" y="1717"/>
                  </a:lnTo>
                  <a:lnTo>
                    <a:pt x="1415" y="1717"/>
                  </a:lnTo>
                  <a:lnTo>
                    <a:pt x="1246" y="1751"/>
                  </a:lnTo>
                  <a:lnTo>
                    <a:pt x="977" y="1886"/>
                  </a:lnTo>
                  <a:lnTo>
                    <a:pt x="842" y="1919"/>
                  </a:lnTo>
                  <a:lnTo>
                    <a:pt x="741" y="1886"/>
                  </a:lnTo>
                  <a:lnTo>
                    <a:pt x="674" y="1785"/>
                  </a:lnTo>
                  <a:lnTo>
                    <a:pt x="640" y="1684"/>
                  </a:lnTo>
                  <a:lnTo>
                    <a:pt x="573" y="1448"/>
                  </a:lnTo>
                  <a:lnTo>
                    <a:pt x="506" y="1212"/>
                  </a:lnTo>
                  <a:lnTo>
                    <a:pt x="371" y="606"/>
                  </a:lnTo>
                  <a:lnTo>
                    <a:pt x="640" y="472"/>
                  </a:lnTo>
                  <a:lnTo>
                    <a:pt x="943" y="371"/>
                  </a:lnTo>
                  <a:lnTo>
                    <a:pt x="1179" y="303"/>
                  </a:lnTo>
                  <a:lnTo>
                    <a:pt x="1549" y="202"/>
                  </a:lnTo>
                  <a:close/>
                  <a:moveTo>
                    <a:pt x="1886" y="0"/>
                  </a:moveTo>
                  <a:lnTo>
                    <a:pt x="1684" y="34"/>
                  </a:lnTo>
                  <a:lnTo>
                    <a:pt x="1482" y="68"/>
                  </a:lnTo>
                  <a:lnTo>
                    <a:pt x="876" y="202"/>
                  </a:lnTo>
                  <a:lnTo>
                    <a:pt x="573" y="303"/>
                  </a:lnTo>
                  <a:lnTo>
                    <a:pt x="304" y="438"/>
                  </a:lnTo>
                  <a:lnTo>
                    <a:pt x="270" y="371"/>
                  </a:lnTo>
                  <a:lnTo>
                    <a:pt x="236" y="371"/>
                  </a:lnTo>
                  <a:lnTo>
                    <a:pt x="236" y="404"/>
                  </a:lnTo>
                  <a:lnTo>
                    <a:pt x="203" y="472"/>
                  </a:lnTo>
                  <a:lnTo>
                    <a:pt x="34" y="573"/>
                  </a:lnTo>
                  <a:lnTo>
                    <a:pt x="1" y="640"/>
                  </a:lnTo>
                  <a:lnTo>
                    <a:pt x="1" y="741"/>
                  </a:lnTo>
                  <a:lnTo>
                    <a:pt x="68" y="775"/>
                  </a:lnTo>
                  <a:lnTo>
                    <a:pt x="135" y="775"/>
                  </a:lnTo>
                  <a:lnTo>
                    <a:pt x="203" y="707"/>
                  </a:lnTo>
                  <a:lnTo>
                    <a:pt x="236" y="1078"/>
                  </a:lnTo>
                  <a:lnTo>
                    <a:pt x="304" y="1414"/>
                  </a:lnTo>
                  <a:lnTo>
                    <a:pt x="405" y="1751"/>
                  </a:lnTo>
                  <a:lnTo>
                    <a:pt x="539" y="2088"/>
                  </a:lnTo>
                  <a:lnTo>
                    <a:pt x="573" y="2155"/>
                  </a:lnTo>
                  <a:lnTo>
                    <a:pt x="640" y="2189"/>
                  </a:lnTo>
                  <a:lnTo>
                    <a:pt x="775" y="2155"/>
                  </a:lnTo>
                  <a:lnTo>
                    <a:pt x="943" y="2121"/>
                  </a:lnTo>
                  <a:lnTo>
                    <a:pt x="1213" y="2054"/>
                  </a:lnTo>
                  <a:lnTo>
                    <a:pt x="1482" y="1987"/>
                  </a:lnTo>
                  <a:lnTo>
                    <a:pt x="1617" y="1953"/>
                  </a:lnTo>
                  <a:lnTo>
                    <a:pt x="1751" y="1987"/>
                  </a:lnTo>
                  <a:lnTo>
                    <a:pt x="1819" y="1987"/>
                  </a:lnTo>
                  <a:lnTo>
                    <a:pt x="1886" y="1953"/>
                  </a:lnTo>
                  <a:lnTo>
                    <a:pt x="1954" y="1886"/>
                  </a:lnTo>
                  <a:lnTo>
                    <a:pt x="2088" y="1852"/>
                  </a:lnTo>
                  <a:lnTo>
                    <a:pt x="2358" y="1785"/>
                  </a:lnTo>
                  <a:lnTo>
                    <a:pt x="2425" y="1751"/>
                  </a:lnTo>
                  <a:lnTo>
                    <a:pt x="2459" y="1684"/>
                  </a:lnTo>
                  <a:lnTo>
                    <a:pt x="2492" y="1515"/>
                  </a:lnTo>
                  <a:lnTo>
                    <a:pt x="2526" y="1347"/>
                  </a:lnTo>
                  <a:lnTo>
                    <a:pt x="2526" y="1179"/>
                  </a:lnTo>
                  <a:lnTo>
                    <a:pt x="2425" y="808"/>
                  </a:lnTo>
                  <a:lnTo>
                    <a:pt x="2324" y="472"/>
                  </a:lnTo>
                  <a:lnTo>
                    <a:pt x="2223" y="169"/>
                  </a:lnTo>
                  <a:lnTo>
                    <a:pt x="2156" y="68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6867875" y="2439150"/>
              <a:ext cx="63175" cy="58125"/>
            </a:xfrm>
            <a:custGeom>
              <a:avLst/>
              <a:gdLst/>
              <a:ahLst/>
              <a:cxnLst/>
              <a:rect l="0" t="0" r="0" b="0"/>
              <a:pathLst>
                <a:path w="2527" h="2325" extrusionOk="0">
                  <a:moveTo>
                    <a:pt x="1112" y="910"/>
                  </a:moveTo>
                  <a:lnTo>
                    <a:pt x="1112" y="977"/>
                  </a:lnTo>
                  <a:lnTo>
                    <a:pt x="1045" y="1045"/>
                  </a:lnTo>
                  <a:lnTo>
                    <a:pt x="977" y="1078"/>
                  </a:lnTo>
                  <a:lnTo>
                    <a:pt x="910" y="1078"/>
                  </a:lnTo>
                  <a:lnTo>
                    <a:pt x="1045" y="944"/>
                  </a:lnTo>
                  <a:lnTo>
                    <a:pt x="1112" y="910"/>
                  </a:lnTo>
                  <a:close/>
                  <a:moveTo>
                    <a:pt x="1886" y="270"/>
                  </a:moveTo>
                  <a:lnTo>
                    <a:pt x="1954" y="338"/>
                  </a:lnTo>
                  <a:lnTo>
                    <a:pt x="2055" y="506"/>
                  </a:lnTo>
                  <a:lnTo>
                    <a:pt x="2156" y="843"/>
                  </a:lnTo>
                  <a:lnTo>
                    <a:pt x="2257" y="1314"/>
                  </a:lnTo>
                  <a:lnTo>
                    <a:pt x="2257" y="1415"/>
                  </a:lnTo>
                  <a:lnTo>
                    <a:pt x="2223" y="1482"/>
                  </a:lnTo>
                  <a:lnTo>
                    <a:pt x="2156" y="1516"/>
                  </a:lnTo>
                  <a:lnTo>
                    <a:pt x="2088" y="1583"/>
                  </a:lnTo>
                  <a:lnTo>
                    <a:pt x="1886" y="1617"/>
                  </a:lnTo>
                  <a:lnTo>
                    <a:pt x="1718" y="1651"/>
                  </a:lnTo>
                  <a:lnTo>
                    <a:pt x="1482" y="1752"/>
                  </a:lnTo>
                  <a:lnTo>
                    <a:pt x="1482" y="1684"/>
                  </a:lnTo>
                  <a:lnTo>
                    <a:pt x="1415" y="1280"/>
                  </a:lnTo>
                  <a:lnTo>
                    <a:pt x="1348" y="876"/>
                  </a:lnTo>
                  <a:lnTo>
                    <a:pt x="1348" y="843"/>
                  </a:lnTo>
                  <a:lnTo>
                    <a:pt x="1348" y="809"/>
                  </a:lnTo>
                  <a:lnTo>
                    <a:pt x="1247" y="708"/>
                  </a:lnTo>
                  <a:lnTo>
                    <a:pt x="1078" y="708"/>
                  </a:lnTo>
                  <a:lnTo>
                    <a:pt x="977" y="775"/>
                  </a:lnTo>
                  <a:lnTo>
                    <a:pt x="775" y="910"/>
                  </a:lnTo>
                  <a:lnTo>
                    <a:pt x="674" y="1078"/>
                  </a:lnTo>
                  <a:lnTo>
                    <a:pt x="674" y="1179"/>
                  </a:lnTo>
                  <a:lnTo>
                    <a:pt x="708" y="1247"/>
                  </a:lnTo>
                  <a:lnTo>
                    <a:pt x="843" y="1280"/>
                  </a:lnTo>
                  <a:lnTo>
                    <a:pt x="944" y="1314"/>
                  </a:lnTo>
                  <a:lnTo>
                    <a:pt x="1078" y="1280"/>
                  </a:lnTo>
                  <a:lnTo>
                    <a:pt x="1179" y="1213"/>
                  </a:lnTo>
                  <a:lnTo>
                    <a:pt x="1213" y="1482"/>
                  </a:lnTo>
                  <a:lnTo>
                    <a:pt x="1280" y="1718"/>
                  </a:lnTo>
                  <a:lnTo>
                    <a:pt x="1314" y="1785"/>
                  </a:lnTo>
                  <a:lnTo>
                    <a:pt x="1348" y="1785"/>
                  </a:lnTo>
                  <a:lnTo>
                    <a:pt x="708" y="2088"/>
                  </a:lnTo>
                  <a:lnTo>
                    <a:pt x="607" y="1819"/>
                  </a:lnTo>
                  <a:lnTo>
                    <a:pt x="506" y="1550"/>
                  </a:lnTo>
                  <a:lnTo>
                    <a:pt x="405" y="1011"/>
                  </a:lnTo>
                  <a:lnTo>
                    <a:pt x="371" y="843"/>
                  </a:lnTo>
                  <a:lnTo>
                    <a:pt x="304" y="708"/>
                  </a:lnTo>
                  <a:lnTo>
                    <a:pt x="809" y="573"/>
                  </a:lnTo>
                  <a:lnTo>
                    <a:pt x="1314" y="405"/>
                  </a:lnTo>
                  <a:lnTo>
                    <a:pt x="1819" y="270"/>
                  </a:lnTo>
                  <a:close/>
                  <a:moveTo>
                    <a:pt x="1954" y="1"/>
                  </a:moveTo>
                  <a:lnTo>
                    <a:pt x="1045" y="237"/>
                  </a:lnTo>
                  <a:lnTo>
                    <a:pt x="573" y="371"/>
                  </a:lnTo>
                  <a:lnTo>
                    <a:pt x="136" y="540"/>
                  </a:lnTo>
                  <a:lnTo>
                    <a:pt x="102" y="540"/>
                  </a:lnTo>
                  <a:lnTo>
                    <a:pt x="68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42"/>
                  </a:lnTo>
                  <a:lnTo>
                    <a:pt x="136" y="742"/>
                  </a:lnTo>
                  <a:lnTo>
                    <a:pt x="304" y="1516"/>
                  </a:lnTo>
                  <a:lnTo>
                    <a:pt x="405" y="1886"/>
                  </a:lnTo>
                  <a:lnTo>
                    <a:pt x="573" y="2257"/>
                  </a:lnTo>
                  <a:lnTo>
                    <a:pt x="573" y="2290"/>
                  </a:lnTo>
                  <a:lnTo>
                    <a:pt x="641" y="2324"/>
                  </a:lnTo>
                  <a:lnTo>
                    <a:pt x="708" y="2290"/>
                  </a:lnTo>
                  <a:lnTo>
                    <a:pt x="1550" y="1954"/>
                  </a:lnTo>
                  <a:lnTo>
                    <a:pt x="2425" y="1684"/>
                  </a:lnTo>
                  <a:lnTo>
                    <a:pt x="2492" y="1651"/>
                  </a:lnTo>
                  <a:lnTo>
                    <a:pt x="2526" y="1583"/>
                  </a:lnTo>
                  <a:lnTo>
                    <a:pt x="2459" y="1179"/>
                  </a:lnTo>
                  <a:lnTo>
                    <a:pt x="2391" y="809"/>
                  </a:lnTo>
                  <a:lnTo>
                    <a:pt x="2257" y="405"/>
                  </a:lnTo>
                  <a:lnTo>
                    <a:pt x="2088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7017700" y="2426525"/>
              <a:ext cx="12650" cy="31175"/>
            </a:xfrm>
            <a:custGeom>
              <a:avLst/>
              <a:gdLst/>
              <a:ahLst/>
              <a:cxnLst/>
              <a:rect l="0" t="0" r="0" b="0"/>
              <a:pathLst>
                <a:path w="506" h="1247" extrusionOk="0">
                  <a:moveTo>
                    <a:pt x="405" y="1"/>
                  </a:moveTo>
                  <a:lnTo>
                    <a:pt x="270" y="270"/>
                  </a:lnTo>
                  <a:lnTo>
                    <a:pt x="169" y="573"/>
                  </a:lnTo>
                  <a:lnTo>
                    <a:pt x="35" y="876"/>
                  </a:lnTo>
                  <a:lnTo>
                    <a:pt x="1" y="1011"/>
                  </a:lnTo>
                  <a:lnTo>
                    <a:pt x="1" y="1179"/>
                  </a:lnTo>
                  <a:lnTo>
                    <a:pt x="1" y="1213"/>
                  </a:lnTo>
                  <a:lnTo>
                    <a:pt x="35" y="1247"/>
                  </a:lnTo>
                  <a:lnTo>
                    <a:pt x="68" y="1247"/>
                  </a:lnTo>
                  <a:lnTo>
                    <a:pt x="136" y="1213"/>
                  </a:lnTo>
                  <a:lnTo>
                    <a:pt x="203" y="1112"/>
                  </a:lnTo>
                  <a:lnTo>
                    <a:pt x="270" y="977"/>
                  </a:lnTo>
                  <a:lnTo>
                    <a:pt x="338" y="708"/>
                  </a:lnTo>
                  <a:lnTo>
                    <a:pt x="439" y="371"/>
                  </a:lnTo>
                  <a:lnTo>
                    <a:pt x="506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6901550" y="2507350"/>
              <a:ext cx="16025" cy="27800"/>
            </a:xfrm>
            <a:custGeom>
              <a:avLst/>
              <a:gdLst/>
              <a:ahLst/>
              <a:cxnLst/>
              <a:rect l="0" t="0" r="0" b="0"/>
              <a:pathLst>
                <a:path w="641" h="1112" extrusionOk="0">
                  <a:moveTo>
                    <a:pt x="405" y="707"/>
                  </a:moveTo>
                  <a:lnTo>
                    <a:pt x="405" y="741"/>
                  </a:lnTo>
                  <a:lnTo>
                    <a:pt x="405" y="808"/>
                  </a:lnTo>
                  <a:lnTo>
                    <a:pt x="371" y="875"/>
                  </a:lnTo>
                  <a:lnTo>
                    <a:pt x="337" y="909"/>
                  </a:lnTo>
                  <a:lnTo>
                    <a:pt x="304" y="875"/>
                  </a:lnTo>
                  <a:lnTo>
                    <a:pt x="236" y="842"/>
                  </a:lnTo>
                  <a:lnTo>
                    <a:pt x="236" y="774"/>
                  </a:lnTo>
                  <a:lnTo>
                    <a:pt x="337" y="707"/>
                  </a:lnTo>
                  <a:close/>
                  <a:moveTo>
                    <a:pt x="506" y="0"/>
                  </a:moveTo>
                  <a:lnTo>
                    <a:pt x="405" y="34"/>
                  </a:lnTo>
                  <a:lnTo>
                    <a:pt x="270" y="168"/>
                  </a:lnTo>
                  <a:lnTo>
                    <a:pt x="169" y="370"/>
                  </a:lnTo>
                  <a:lnTo>
                    <a:pt x="102" y="572"/>
                  </a:lnTo>
                  <a:lnTo>
                    <a:pt x="102" y="640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1" y="774"/>
                  </a:lnTo>
                  <a:lnTo>
                    <a:pt x="68" y="842"/>
                  </a:lnTo>
                  <a:lnTo>
                    <a:pt x="68" y="909"/>
                  </a:lnTo>
                  <a:lnTo>
                    <a:pt x="102" y="1010"/>
                  </a:lnTo>
                  <a:lnTo>
                    <a:pt x="135" y="1077"/>
                  </a:lnTo>
                  <a:lnTo>
                    <a:pt x="203" y="1111"/>
                  </a:lnTo>
                  <a:lnTo>
                    <a:pt x="371" y="1111"/>
                  </a:lnTo>
                  <a:lnTo>
                    <a:pt x="472" y="1077"/>
                  </a:lnTo>
                  <a:lnTo>
                    <a:pt x="539" y="976"/>
                  </a:lnTo>
                  <a:lnTo>
                    <a:pt x="573" y="909"/>
                  </a:lnTo>
                  <a:lnTo>
                    <a:pt x="607" y="808"/>
                  </a:lnTo>
                  <a:lnTo>
                    <a:pt x="607" y="707"/>
                  </a:lnTo>
                  <a:lnTo>
                    <a:pt x="573" y="640"/>
                  </a:lnTo>
                  <a:lnTo>
                    <a:pt x="539" y="572"/>
                  </a:lnTo>
                  <a:lnTo>
                    <a:pt x="472" y="539"/>
                  </a:lnTo>
                  <a:lnTo>
                    <a:pt x="304" y="505"/>
                  </a:lnTo>
                  <a:lnTo>
                    <a:pt x="371" y="370"/>
                  </a:lnTo>
                  <a:lnTo>
                    <a:pt x="438" y="236"/>
                  </a:lnTo>
                  <a:lnTo>
                    <a:pt x="539" y="135"/>
                  </a:lnTo>
                  <a:lnTo>
                    <a:pt x="607" y="101"/>
                  </a:lnTo>
                  <a:lnTo>
                    <a:pt x="640" y="101"/>
                  </a:lnTo>
                  <a:lnTo>
                    <a:pt x="640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6878825" y="2490500"/>
              <a:ext cx="63150" cy="55575"/>
            </a:xfrm>
            <a:custGeom>
              <a:avLst/>
              <a:gdLst/>
              <a:ahLst/>
              <a:cxnLst/>
              <a:rect l="0" t="0" r="0" b="0"/>
              <a:pathLst>
                <a:path w="2526" h="2223" extrusionOk="0">
                  <a:moveTo>
                    <a:pt x="1953" y="169"/>
                  </a:moveTo>
                  <a:lnTo>
                    <a:pt x="2021" y="203"/>
                  </a:lnTo>
                  <a:lnTo>
                    <a:pt x="2021" y="236"/>
                  </a:lnTo>
                  <a:lnTo>
                    <a:pt x="2122" y="741"/>
                  </a:lnTo>
                  <a:lnTo>
                    <a:pt x="2290" y="1650"/>
                  </a:lnTo>
                  <a:lnTo>
                    <a:pt x="1617" y="1852"/>
                  </a:lnTo>
                  <a:lnTo>
                    <a:pt x="1280" y="1920"/>
                  </a:lnTo>
                  <a:lnTo>
                    <a:pt x="943" y="1953"/>
                  </a:lnTo>
                  <a:lnTo>
                    <a:pt x="809" y="1953"/>
                  </a:lnTo>
                  <a:lnTo>
                    <a:pt x="674" y="1852"/>
                  </a:lnTo>
                  <a:lnTo>
                    <a:pt x="573" y="1751"/>
                  </a:lnTo>
                  <a:lnTo>
                    <a:pt x="506" y="1583"/>
                  </a:lnTo>
                  <a:lnTo>
                    <a:pt x="371" y="1179"/>
                  </a:lnTo>
                  <a:lnTo>
                    <a:pt x="304" y="809"/>
                  </a:lnTo>
                  <a:lnTo>
                    <a:pt x="977" y="607"/>
                  </a:lnTo>
                  <a:lnTo>
                    <a:pt x="1650" y="337"/>
                  </a:lnTo>
                  <a:lnTo>
                    <a:pt x="1852" y="203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1145" y="337"/>
                  </a:lnTo>
                  <a:lnTo>
                    <a:pt x="270" y="607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169" y="506"/>
                  </a:lnTo>
                  <a:lnTo>
                    <a:pt x="102" y="539"/>
                  </a:lnTo>
                  <a:lnTo>
                    <a:pt x="102" y="573"/>
                  </a:lnTo>
                  <a:lnTo>
                    <a:pt x="102" y="640"/>
                  </a:lnTo>
                  <a:lnTo>
                    <a:pt x="68" y="640"/>
                  </a:lnTo>
                  <a:lnTo>
                    <a:pt x="34" y="708"/>
                  </a:lnTo>
                  <a:lnTo>
                    <a:pt x="1" y="775"/>
                  </a:lnTo>
                  <a:lnTo>
                    <a:pt x="34" y="809"/>
                  </a:lnTo>
                  <a:lnTo>
                    <a:pt x="102" y="842"/>
                  </a:lnTo>
                  <a:lnTo>
                    <a:pt x="169" y="1246"/>
                  </a:lnTo>
                  <a:lnTo>
                    <a:pt x="270" y="1617"/>
                  </a:lnTo>
                  <a:lnTo>
                    <a:pt x="371" y="1920"/>
                  </a:lnTo>
                  <a:lnTo>
                    <a:pt x="438" y="2088"/>
                  </a:lnTo>
                  <a:lnTo>
                    <a:pt x="539" y="2189"/>
                  </a:lnTo>
                  <a:lnTo>
                    <a:pt x="640" y="2223"/>
                  </a:lnTo>
                  <a:lnTo>
                    <a:pt x="943" y="2223"/>
                  </a:lnTo>
                  <a:lnTo>
                    <a:pt x="1314" y="2155"/>
                  </a:lnTo>
                  <a:lnTo>
                    <a:pt x="1886" y="2021"/>
                  </a:lnTo>
                  <a:lnTo>
                    <a:pt x="2189" y="1953"/>
                  </a:lnTo>
                  <a:lnTo>
                    <a:pt x="2458" y="1819"/>
                  </a:lnTo>
                  <a:lnTo>
                    <a:pt x="2526" y="1785"/>
                  </a:lnTo>
                  <a:lnTo>
                    <a:pt x="2526" y="1684"/>
                  </a:lnTo>
                  <a:lnTo>
                    <a:pt x="2324" y="876"/>
                  </a:lnTo>
                  <a:lnTo>
                    <a:pt x="2122" y="34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7032850" y="2440000"/>
              <a:ext cx="5925" cy="6750"/>
            </a:xfrm>
            <a:custGeom>
              <a:avLst/>
              <a:gdLst/>
              <a:ahLst/>
              <a:cxnLst/>
              <a:rect l="0" t="0" r="0" b="0"/>
              <a:pathLst>
                <a:path w="237" h="270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1" y="169"/>
                  </a:lnTo>
                  <a:lnTo>
                    <a:pt x="35" y="236"/>
                  </a:lnTo>
                  <a:lnTo>
                    <a:pt x="68" y="270"/>
                  </a:lnTo>
                  <a:lnTo>
                    <a:pt x="136" y="270"/>
                  </a:lnTo>
                  <a:lnTo>
                    <a:pt x="203" y="203"/>
                  </a:lnTo>
                  <a:lnTo>
                    <a:pt x="237" y="169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6807275" y="1085700"/>
              <a:ext cx="484000" cy="586700"/>
            </a:xfrm>
            <a:custGeom>
              <a:avLst/>
              <a:gdLst/>
              <a:ahLst/>
              <a:cxnLst/>
              <a:rect l="0" t="0" r="0" b="0"/>
              <a:pathLst>
                <a:path w="19360" h="23468" extrusionOk="0">
                  <a:moveTo>
                    <a:pt x="3839" y="14343"/>
                  </a:moveTo>
                  <a:lnTo>
                    <a:pt x="3873" y="15320"/>
                  </a:lnTo>
                  <a:lnTo>
                    <a:pt x="3906" y="16296"/>
                  </a:lnTo>
                  <a:lnTo>
                    <a:pt x="4007" y="17239"/>
                  </a:lnTo>
                  <a:lnTo>
                    <a:pt x="4108" y="18215"/>
                  </a:lnTo>
                  <a:lnTo>
                    <a:pt x="4277" y="19293"/>
                  </a:lnTo>
                  <a:lnTo>
                    <a:pt x="4479" y="20336"/>
                  </a:lnTo>
                  <a:lnTo>
                    <a:pt x="4647" y="21212"/>
                  </a:lnTo>
                  <a:lnTo>
                    <a:pt x="4714" y="21683"/>
                  </a:lnTo>
                  <a:lnTo>
                    <a:pt x="4782" y="22121"/>
                  </a:lnTo>
                  <a:lnTo>
                    <a:pt x="4344" y="21986"/>
                  </a:lnTo>
                  <a:lnTo>
                    <a:pt x="4142" y="21919"/>
                  </a:lnTo>
                  <a:lnTo>
                    <a:pt x="3940" y="21818"/>
                  </a:lnTo>
                  <a:lnTo>
                    <a:pt x="3805" y="21683"/>
                  </a:lnTo>
                  <a:lnTo>
                    <a:pt x="3637" y="21515"/>
                  </a:lnTo>
                  <a:lnTo>
                    <a:pt x="3536" y="21313"/>
                  </a:lnTo>
                  <a:lnTo>
                    <a:pt x="3435" y="21043"/>
                  </a:lnTo>
                  <a:lnTo>
                    <a:pt x="3300" y="20471"/>
                  </a:lnTo>
                  <a:lnTo>
                    <a:pt x="3199" y="19865"/>
                  </a:lnTo>
                  <a:lnTo>
                    <a:pt x="3065" y="18687"/>
                  </a:lnTo>
                  <a:lnTo>
                    <a:pt x="2930" y="17777"/>
                  </a:lnTo>
                  <a:lnTo>
                    <a:pt x="2829" y="16835"/>
                  </a:lnTo>
                  <a:lnTo>
                    <a:pt x="2795" y="16397"/>
                  </a:lnTo>
                  <a:lnTo>
                    <a:pt x="2762" y="15926"/>
                  </a:lnTo>
                  <a:lnTo>
                    <a:pt x="2762" y="15488"/>
                  </a:lnTo>
                  <a:lnTo>
                    <a:pt x="2795" y="15017"/>
                  </a:lnTo>
                  <a:lnTo>
                    <a:pt x="3031" y="14781"/>
                  </a:lnTo>
                  <a:lnTo>
                    <a:pt x="3267" y="14545"/>
                  </a:lnTo>
                  <a:lnTo>
                    <a:pt x="3401" y="14444"/>
                  </a:lnTo>
                  <a:lnTo>
                    <a:pt x="3536" y="14377"/>
                  </a:lnTo>
                  <a:lnTo>
                    <a:pt x="3671" y="14343"/>
                  </a:lnTo>
                  <a:close/>
                  <a:moveTo>
                    <a:pt x="742" y="8081"/>
                  </a:moveTo>
                  <a:lnTo>
                    <a:pt x="809" y="8115"/>
                  </a:lnTo>
                  <a:lnTo>
                    <a:pt x="1314" y="8115"/>
                  </a:lnTo>
                  <a:lnTo>
                    <a:pt x="1146" y="10034"/>
                  </a:lnTo>
                  <a:lnTo>
                    <a:pt x="1078" y="10977"/>
                  </a:lnTo>
                  <a:lnTo>
                    <a:pt x="1078" y="11919"/>
                  </a:lnTo>
                  <a:lnTo>
                    <a:pt x="1112" y="12896"/>
                  </a:lnTo>
                  <a:lnTo>
                    <a:pt x="1179" y="13872"/>
                  </a:lnTo>
                  <a:lnTo>
                    <a:pt x="1381" y="15825"/>
                  </a:lnTo>
                  <a:lnTo>
                    <a:pt x="1516" y="17575"/>
                  </a:lnTo>
                  <a:lnTo>
                    <a:pt x="1583" y="18451"/>
                  </a:lnTo>
                  <a:lnTo>
                    <a:pt x="1684" y="19326"/>
                  </a:lnTo>
                  <a:lnTo>
                    <a:pt x="1853" y="20134"/>
                  </a:lnTo>
                  <a:lnTo>
                    <a:pt x="2088" y="20909"/>
                  </a:lnTo>
                  <a:lnTo>
                    <a:pt x="2391" y="21683"/>
                  </a:lnTo>
                  <a:lnTo>
                    <a:pt x="2728" y="22457"/>
                  </a:lnTo>
                  <a:lnTo>
                    <a:pt x="2694" y="22626"/>
                  </a:lnTo>
                  <a:lnTo>
                    <a:pt x="2661" y="22794"/>
                  </a:lnTo>
                  <a:lnTo>
                    <a:pt x="2492" y="23097"/>
                  </a:lnTo>
                  <a:lnTo>
                    <a:pt x="2425" y="23198"/>
                  </a:lnTo>
                  <a:lnTo>
                    <a:pt x="2358" y="23232"/>
                  </a:lnTo>
                  <a:lnTo>
                    <a:pt x="2324" y="23265"/>
                  </a:lnTo>
                  <a:lnTo>
                    <a:pt x="2257" y="23265"/>
                  </a:lnTo>
                  <a:lnTo>
                    <a:pt x="2122" y="23164"/>
                  </a:lnTo>
                  <a:lnTo>
                    <a:pt x="2021" y="23030"/>
                  </a:lnTo>
                  <a:lnTo>
                    <a:pt x="1920" y="22828"/>
                  </a:lnTo>
                  <a:lnTo>
                    <a:pt x="1853" y="22659"/>
                  </a:lnTo>
                  <a:lnTo>
                    <a:pt x="1785" y="22424"/>
                  </a:lnTo>
                  <a:lnTo>
                    <a:pt x="1516" y="21447"/>
                  </a:lnTo>
                  <a:lnTo>
                    <a:pt x="1280" y="20471"/>
                  </a:lnTo>
                  <a:lnTo>
                    <a:pt x="1078" y="19326"/>
                  </a:lnTo>
                  <a:lnTo>
                    <a:pt x="876" y="18181"/>
                  </a:lnTo>
                  <a:lnTo>
                    <a:pt x="472" y="15858"/>
                  </a:lnTo>
                  <a:lnTo>
                    <a:pt x="371" y="15252"/>
                  </a:lnTo>
                  <a:lnTo>
                    <a:pt x="338" y="14680"/>
                  </a:lnTo>
                  <a:lnTo>
                    <a:pt x="270" y="13502"/>
                  </a:lnTo>
                  <a:lnTo>
                    <a:pt x="237" y="12357"/>
                  </a:lnTo>
                  <a:lnTo>
                    <a:pt x="270" y="11145"/>
                  </a:lnTo>
                  <a:lnTo>
                    <a:pt x="270" y="10135"/>
                  </a:lnTo>
                  <a:lnTo>
                    <a:pt x="338" y="9630"/>
                  </a:lnTo>
                  <a:lnTo>
                    <a:pt x="405" y="9125"/>
                  </a:lnTo>
                  <a:lnTo>
                    <a:pt x="573" y="8586"/>
                  </a:lnTo>
                  <a:lnTo>
                    <a:pt x="708" y="8081"/>
                  </a:lnTo>
                  <a:close/>
                  <a:moveTo>
                    <a:pt x="10808" y="1"/>
                  </a:moveTo>
                  <a:lnTo>
                    <a:pt x="10000" y="34"/>
                  </a:lnTo>
                  <a:lnTo>
                    <a:pt x="9192" y="102"/>
                  </a:lnTo>
                  <a:lnTo>
                    <a:pt x="8351" y="236"/>
                  </a:lnTo>
                  <a:lnTo>
                    <a:pt x="7543" y="405"/>
                  </a:lnTo>
                  <a:lnTo>
                    <a:pt x="6735" y="674"/>
                  </a:lnTo>
                  <a:lnTo>
                    <a:pt x="6330" y="809"/>
                  </a:lnTo>
                  <a:lnTo>
                    <a:pt x="5926" y="977"/>
                  </a:lnTo>
                  <a:lnTo>
                    <a:pt x="5590" y="1145"/>
                  </a:lnTo>
                  <a:lnTo>
                    <a:pt x="5287" y="1314"/>
                  </a:lnTo>
                  <a:lnTo>
                    <a:pt x="4681" y="1751"/>
                  </a:lnTo>
                  <a:lnTo>
                    <a:pt x="4108" y="2189"/>
                  </a:lnTo>
                  <a:lnTo>
                    <a:pt x="3536" y="2694"/>
                  </a:lnTo>
                  <a:lnTo>
                    <a:pt x="2997" y="3199"/>
                  </a:lnTo>
                  <a:lnTo>
                    <a:pt x="2459" y="3772"/>
                  </a:lnTo>
                  <a:lnTo>
                    <a:pt x="2021" y="4378"/>
                  </a:lnTo>
                  <a:lnTo>
                    <a:pt x="1583" y="5017"/>
                  </a:lnTo>
                  <a:lnTo>
                    <a:pt x="1247" y="5691"/>
                  </a:lnTo>
                  <a:lnTo>
                    <a:pt x="977" y="6398"/>
                  </a:lnTo>
                  <a:lnTo>
                    <a:pt x="742" y="7138"/>
                  </a:lnTo>
                  <a:lnTo>
                    <a:pt x="674" y="7509"/>
                  </a:lnTo>
                  <a:lnTo>
                    <a:pt x="607" y="7879"/>
                  </a:lnTo>
                  <a:lnTo>
                    <a:pt x="607" y="7913"/>
                  </a:lnTo>
                  <a:lnTo>
                    <a:pt x="573" y="7913"/>
                  </a:lnTo>
                  <a:lnTo>
                    <a:pt x="540" y="7946"/>
                  </a:lnTo>
                  <a:lnTo>
                    <a:pt x="338" y="8620"/>
                  </a:lnTo>
                  <a:lnTo>
                    <a:pt x="169" y="9293"/>
                  </a:lnTo>
                  <a:lnTo>
                    <a:pt x="102" y="9630"/>
                  </a:lnTo>
                  <a:lnTo>
                    <a:pt x="68" y="9933"/>
                  </a:lnTo>
                  <a:lnTo>
                    <a:pt x="35" y="10606"/>
                  </a:lnTo>
                  <a:lnTo>
                    <a:pt x="1" y="11919"/>
                  </a:lnTo>
                  <a:lnTo>
                    <a:pt x="1" y="12660"/>
                  </a:lnTo>
                  <a:lnTo>
                    <a:pt x="35" y="13434"/>
                  </a:lnTo>
                  <a:lnTo>
                    <a:pt x="68" y="14175"/>
                  </a:lnTo>
                  <a:lnTo>
                    <a:pt x="136" y="14916"/>
                  </a:lnTo>
                  <a:lnTo>
                    <a:pt x="338" y="16397"/>
                  </a:lnTo>
                  <a:lnTo>
                    <a:pt x="607" y="17912"/>
                  </a:lnTo>
                  <a:lnTo>
                    <a:pt x="843" y="19326"/>
                  </a:lnTo>
                  <a:lnTo>
                    <a:pt x="1112" y="20774"/>
                  </a:lnTo>
                  <a:lnTo>
                    <a:pt x="1348" y="21919"/>
                  </a:lnTo>
                  <a:lnTo>
                    <a:pt x="1482" y="22491"/>
                  </a:lnTo>
                  <a:lnTo>
                    <a:pt x="1583" y="22760"/>
                  </a:lnTo>
                  <a:lnTo>
                    <a:pt x="1718" y="22996"/>
                  </a:lnTo>
                  <a:lnTo>
                    <a:pt x="1785" y="23164"/>
                  </a:lnTo>
                  <a:lnTo>
                    <a:pt x="1886" y="23265"/>
                  </a:lnTo>
                  <a:lnTo>
                    <a:pt x="1987" y="23366"/>
                  </a:lnTo>
                  <a:lnTo>
                    <a:pt x="2055" y="23434"/>
                  </a:lnTo>
                  <a:lnTo>
                    <a:pt x="2156" y="23467"/>
                  </a:lnTo>
                  <a:lnTo>
                    <a:pt x="2358" y="23467"/>
                  </a:lnTo>
                  <a:lnTo>
                    <a:pt x="2425" y="23434"/>
                  </a:lnTo>
                  <a:lnTo>
                    <a:pt x="2593" y="23299"/>
                  </a:lnTo>
                  <a:lnTo>
                    <a:pt x="2762" y="23097"/>
                  </a:lnTo>
                  <a:lnTo>
                    <a:pt x="2896" y="22895"/>
                  </a:lnTo>
                  <a:lnTo>
                    <a:pt x="2964" y="22626"/>
                  </a:lnTo>
                  <a:lnTo>
                    <a:pt x="3031" y="22558"/>
                  </a:lnTo>
                  <a:lnTo>
                    <a:pt x="3031" y="22525"/>
                  </a:lnTo>
                  <a:lnTo>
                    <a:pt x="3031" y="22457"/>
                  </a:lnTo>
                  <a:lnTo>
                    <a:pt x="2997" y="22424"/>
                  </a:lnTo>
                  <a:lnTo>
                    <a:pt x="2997" y="22356"/>
                  </a:lnTo>
                  <a:lnTo>
                    <a:pt x="2964" y="22323"/>
                  </a:lnTo>
                  <a:lnTo>
                    <a:pt x="2627" y="21582"/>
                  </a:lnTo>
                  <a:lnTo>
                    <a:pt x="2324" y="20808"/>
                  </a:lnTo>
                  <a:lnTo>
                    <a:pt x="2122" y="20033"/>
                  </a:lnTo>
                  <a:lnTo>
                    <a:pt x="1920" y="19259"/>
                  </a:lnTo>
                  <a:lnTo>
                    <a:pt x="1853" y="18788"/>
                  </a:lnTo>
                  <a:lnTo>
                    <a:pt x="1785" y="18350"/>
                  </a:lnTo>
                  <a:lnTo>
                    <a:pt x="1718" y="17407"/>
                  </a:lnTo>
                  <a:lnTo>
                    <a:pt x="1684" y="16498"/>
                  </a:lnTo>
                  <a:lnTo>
                    <a:pt x="1617" y="15555"/>
                  </a:lnTo>
                  <a:lnTo>
                    <a:pt x="1583" y="15488"/>
                  </a:lnTo>
                  <a:lnTo>
                    <a:pt x="1617" y="15488"/>
                  </a:lnTo>
                  <a:lnTo>
                    <a:pt x="1785" y="15623"/>
                  </a:lnTo>
                  <a:lnTo>
                    <a:pt x="2021" y="15757"/>
                  </a:lnTo>
                  <a:lnTo>
                    <a:pt x="2257" y="15825"/>
                  </a:lnTo>
                  <a:lnTo>
                    <a:pt x="2391" y="15858"/>
                  </a:lnTo>
                  <a:lnTo>
                    <a:pt x="2526" y="15858"/>
                  </a:lnTo>
                  <a:lnTo>
                    <a:pt x="2526" y="16498"/>
                  </a:lnTo>
                  <a:lnTo>
                    <a:pt x="2593" y="17104"/>
                  </a:lnTo>
                  <a:lnTo>
                    <a:pt x="2964" y="19798"/>
                  </a:lnTo>
                  <a:lnTo>
                    <a:pt x="3031" y="20370"/>
                  </a:lnTo>
                  <a:lnTo>
                    <a:pt x="3132" y="20942"/>
                  </a:lnTo>
                  <a:lnTo>
                    <a:pt x="3031" y="21010"/>
                  </a:lnTo>
                  <a:lnTo>
                    <a:pt x="2964" y="21077"/>
                  </a:lnTo>
                  <a:lnTo>
                    <a:pt x="2829" y="21279"/>
                  </a:lnTo>
                  <a:lnTo>
                    <a:pt x="2694" y="21481"/>
                  </a:lnTo>
                  <a:lnTo>
                    <a:pt x="2694" y="21582"/>
                  </a:lnTo>
                  <a:lnTo>
                    <a:pt x="2694" y="21683"/>
                  </a:lnTo>
                  <a:lnTo>
                    <a:pt x="2728" y="21717"/>
                  </a:lnTo>
                  <a:lnTo>
                    <a:pt x="2762" y="21750"/>
                  </a:lnTo>
                  <a:lnTo>
                    <a:pt x="2795" y="21750"/>
                  </a:lnTo>
                  <a:lnTo>
                    <a:pt x="2829" y="21717"/>
                  </a:lnTo>
                  <a:lnTo>
                    <a:pt x="3031" y="21414"/>
                  </a:lnTo>
                  <a:lnTo>
                    <a:pt x="3199" y="21212"/>
                  </a:lnTo>
                  <a:lnTo>
                    <a:pt x="3334" y="21515"/>
                  </a:lnTo>
                  <a:lnTo>
                    <a:pt x="3502" y="21818"/>
                  </a:lnTo>
                  <a:lnTo>
                    <a:pt x="3637" y="21952"/>
                  </a:lnTo>
                  <a:lnTo>
                    <a:pt x="3772" y="22053"/>
                  </a:lnTo>
                  <a:lnTo>
                    <a:pt x="3940" y="22154"/>
                  </a:lnTo>
                  <a:lnTo>
                    <a:pt x="4108" y="22222"/>
                  </a:lnTo>
                  <a:lnTo>
                    <a:pt x="4479" y="22323"/>
                  </a:lnTo>
                  <a:lnTo>
                    <a:pt x="4849" y="22390"/>
                  </a:lnTo>
                  <a:lnTo>
                    <a:pt x="4883" y="22491"/>
                  </a:lnTo>
                  <a:lnTo>
                    <a:pt x="4916" y="22525"/>
                  </a:lnTo>
                  <a:lnTo>
                    <a:pt x="4950" y="22558"/>
                  </a:lnTo>
                  <a:lnTo>
                    <a:pt x="5051" y="22558"/>
                  </a:lnTo>
                  <a:lnTo>
                    <a:pt x="5118" y="22525"/>
                  </a:lnTo>
                  <a:lnTo>
                    <a:pt x="5118" y="22457"/>
                  </a:lnTo>
                  <a:lnTo>
                    <a:pt x="5118" y="22424"/>
                  </a:lnTo>
                  <a:lnTo>
                    <a:pt x="5051" y="22087"/>
                  </a:lnTo>
                  <a:lnTo>
                    <a:pt x="5118" y="22222"/>
                  </a:lnTo>
                  <a:lnTo>
                    <a:pt x="5186" y="22289"/>
                  </a:lnTo>
                  <a:lnTo>
                    <a:pt x="5253" y="22323"/>
                  </a:lnTo>
                  <a:lnTo>
                    <a:pt x="5354" y="22289"/>
                  </a:lnTo>
                  <a:lnTo>
                    <a:pt x="5388" y="22255"/>
                  </a:lnTo>
                  <a:lnTo>
                    <a:pt x="5388" y="22154"/>
                  </a:lnTo>
                  <a:lnTo>
                    <a:pt x="5354" y="22087"/>
                  </a:lnTo>
                  <a:lnTo>
                    <a:pt x="5253" y="22020"/>
                  </a:lnTo>
                  <a:lnTo>
                    <a:pt x="5186" y="21885"/>
                  </a:lnTo>
                  <a:lnTo>
                    <a:pt x="5152" y="21683"/>
                  </a:lnTo>
                  <a:lnTo>
                    <a:pt x="5118" y="21481"/>
                  </a:lnTo>
                  <a:lnTo>
                    <a:pt x="5051" y="20808"/>
                  </a:lnTo>
                  <a:lnTo>
                    <a:pt x="4984" y="19899"/>
                  </a:lnTo>
                  <a:lnTo>
                    <a:pt x="4916" y="18990"/>
                  </a:lnTo>
                  <a:lnTo>
                    <a:pt x="4782" y="17744"/>
                  </a:lnTo>
                  <a:lnTo>
                    <a:pt x="4613" y="16532"/>
                  </a:lnTo>
                  <a:lnTo>
                    <a:pt x="4479" y="15286"/>
                  </a:lnTo>
                  <a:lnTo>
                    <a:pt x="4445" y="14680"/>
                  </a:lnTo>
                  <a:lnTo>
                    <a:pt x="4411" y="14074"/>
                  </a:lnTo>
                  <a:lnTo>
                    <a:pt x="4378" y="14007"/>
                  </a:lnTo>
                  <a:lnTo>
                    <a:pt x="4344" y="13973"/>
                  </a:lnTo>
                  <a:lnTo>
                    <a:pt x="4277" y="14007"/>
                  </a:lnTo>
                  <a:lnTo>
                    <a:pt x="4243" y="14074"/>
                  </a:lnTo>
                  <a:lnTo>
                    <a:pt x="4209" y="14747"/>
                  </a:lnTo>
                  <a:lnTo>
                    <a:pt x="4243" y="15421"/>
                  </a:lnTo>
                  <a:lnTo>
                    <a:pt x="4310" y="16094"/>
                  </a:lnTo>
                  <a:lnTo>
                    <a:pt x="4378" y="16801"/>
                  </a:lnTo>
                  <a:lnTo>
                    <a:pt x="4546" y="18148"/>
                  </a:lnTo>
                  <a:lnTo>
                    <a:pt x="4647" y="18855"/>
                  </a:lnTo>
                  <a:lnTo>
                    <a:pt x="4681" y="19528"/>
                  </a:lnTo>
                  <a:lnTo>
                    <a:pt x="4775" y="20470"/>
                  </a:lnTo>
                  <a:lnTo>
                    <a:pt x="4411" y="18619"/>
                  </a:lnTo>
                  <a:lnTo>
                    <a:pt x="4243" y="17542"/>
                  </a:lnTo>
                  <a:lnTo>
                    <a:pt x="4142" y="16464"/>
                  </a:lnTo>
                  <a:lnTo>
                    <a:pt x="4075" y="15387"/>
                  </a:lnTo>
                  <a:lnTo>
                    <a:pt x="4041" y="14310"/>
                  </a:lnTo>
                  <a:lnTo>
                    <a:pt x="4075" y="14242"/>
                  </a:lnTo>
                  <a:lnTo>
                    <a:pt x="4041" y="14141"/>
                  </a:lnTo>
                  <a:lnTo>
                    <a:pt x="4007" y="14108"/>
                  </a:lnTo>
                  <a:lnTo>
                    <a:pt x="3974" y="14074"/>
                  </a:lnTo>
                  <a:lnTo>
                    <a:pt x="3906" y="14074"/>
                  </a:lnTo>
                  <a:lnTo>
                    <a:pt x="3873" y="14108"/>
                  </a:lnTo>
                  <a:lnTo>
                    <a:pt x="3704" y="14108"/>
                  </a:lnTo>
                  <a:lnTo>
                    <a:pt x="3536" y="14141"/>
                  </a:lnTo>
                  <a:lnTo>
                    <a:pt x="3368" y="14209"/>
                  </a:lnTo>
                  <a:lnTo>
                    <a:pt x="3199" y="14276"/>
                  </a:lnTo>
                  <a:lnTo>
                    <a:pt x="3031" y="14411"/>
                  </a:lnTo>
                  <a:lnTo>
                    <a:pt x="2829" y="14579"/>
                  </a:lnTo>
                  <a:lnTo>
                    <a:pt x="2694" y="14747"/>
                  </a:lnTo>
                  <a:lnTo>
                    <a:pt x="2627" y="14949"/>
                  </a:lnTo>
                  <a:lnTo>
                    <a:pt x="2627" y="15017"/>
                  </a:lnTo>
                  <a:lnTo>
                    <a:pt x="2560" y="15286"/>
                  </a:lnTo>
                  <a:lnTo>
                    <a:pt x="2526" y="15589"/>
                  </a:lnTo>
                  <a:lnTo>
                    <a:pt x="2425" y="15589"/>
                  </a:lnTo>
                  <a:lnTo>
                    <a:pt x="2290" y="15555"/>
                  </a:lnTo>
                  <a:lnTo>
                    <a:pt x="2156" y="15522"/>
                  </a:lnTo>
                  <a:lnTo>
                    <a:pt x="1920" y="15421"/>
                  </a:lnTo>
                  <a:lnTo>
                    <a:pt x="1785" y="15387"/>
                  </a:lnTo>
                  <a:lnTo>
                    <a:pt x="1651" y="15353"/>
                  </a:lnTo>
                  <a:lnTo>
                    <a:pt x="1617" y="15387"/>
                  </a:lnTo>
                  <a:lnTo>
                    <a:pt x="1583" y="15421"/>
                  </a:lnTo>
                  <a:lnTo>
                    <a:pt x="1415" y="13670"/>
                  </a:lnTo>
                  <a:lnTo>
                    <a:pt x="1348" y="12795"/>
                  </a:lnTo>
                  <a:lnTo>
                    <a:pt x="1314" y="11919"/>
                  </a:lnTo>
                  <a:lnTo>
                    <a:pt x="1314" y="10943"/>
                  </a:lnTo>
                  <a:lnTo>
                    <a:pt x="1381" y="10000"/>
                  </a:lnTo>
                  <a:lnTo>
                    <a:pt x="1482" y="9024"/>
                  </a:lnTo>
                  <a:lnTo>
                    <a:pt x="1516" y="8047"/>
                  </a:lnTo>
                  <a:lnTo>
                    <a:pt x="1550" y="8014"/>
                  </a:lnTo>
                  <a:lnTo>
                    <a:pt x="1550" y="7980"/>
                  </a:lnTo>
                  <a:lnTo>
                    <a:pt x="1516" y="7913"/>
                  </a:lnTo>
                  <a:lnTo>
                    <a:pt x="1482" y="7879"/>
                  </a:lnTo>
                  <a:lnTo>
                    <a:pt x="1415" y="7879"/>
                  </a:lnTo>
                  <a:lnTo>
                    <a:pt x="1617" y="7206"/>
                  </a:lnTo>
                  <a:lnTo>
                    <a:pt x="1886" y="6566"/>
                  </a:lnTo>
                  <a:lnTo>
                    <a:pt x="2189" y="5994"/>
                  </a:lnTo>
                  <a:lnTo>
                    <a:pt x="2560" y="5421"/>
                  </a:lnTo>
                  <a:lnTo>
                    <a:pt x="2997" y="4883"/>
                  </a:lnTo>
                  <a:lnTo>
                    <a:pt x="3435" y="4411"/>
                  </a:lnTo>
                  <a:lnTo>
                    <a:pt x="3940" y="3940"/>
                  </a:lnTo>
                  <a:lnTo>
                    <a:pt x="4479" y="3502"/>
                  </a:lnTo>
                  <a:lnTo>
                    <a:pt x="5085" y="3098"/>
                  </a:lnTo>
                  <a:lnTo>
                    <a:pt x="5724" y="2762"/>
                  </a:lnTo>
                  <a:lnTo>
                    <a:pt x="6398" y="2492"/>
                  </a:lnTo>
                  <a:lnTo>
                    <a:pt x="7071" y="2256"/>
                  </a:lnTo>
                  <a:lnTo>
                    <a:pt x="7745" y="2088"/>
                  </a:lnTo>
                  <a:lnTo>
                    <a:pt x="8452" y="1953"/>
                  </a:lnTo>
                  <a:lnTo>
                    <a:pt x="9159" y="1852"/>
                  </a:lnTo>
                  <a:lnTo>
                    <a:pt x="9899" y="1785"/>
                  </a:lnTo>
                  <a:lnTo>
                    <a:pt x="10707" y="1785"/>
                  </a:lnTo>
                  <a:lnTo>
                    <a:pt x="11482" y="1819"/>
                  </a:lnTo>
                  <a:lnTo>
                    <a:pt x="12256" y="1920"/>
                  </a:lnTo>
                  <a:lnTo>
                    <a:pt x="13030" y="2054"/>
                  </a:lnTo>
                  <a:lnTo>
                    <a:pt x="13737" y="2256"/>
                  </a:lnTo>
                  <a:lnTo>
                    <a:pt x="14478" y="2526"/>
                  </a:lnTo>
                  <a:lnTo>
                    <a:pt x="15185" y="2863"/>
                  </a:lnTo>
                  <a:lnTo>
                    <a:pt x="15892" y="3267"/>
                  </a:lnTo>
                  <a:lnTo>
                    <a:pt x="16566" y="3704"/>
                  </a:lnTo>
                  <a:lnTo>
                    <a:pt x="17172" y="4142"/>
                  </a:lnTo>
                  <a:lnTo>
                    <a:pt x="17778" y="4647"/>
                  </a:lnTo>
                  <a:lnTo>
                    <a:pt x="18081" y="4916"/>
                  </a:lnTo>
                  <a:lnTo>
                    <a:pt x="18350" y="5186"/>
                  </a:lnTo>
                  <a:lnTo>
                    <a:pt x="18821" y="5758"/>
                  </a:lnTo>
                  <a:lnTo>
                    <a:pt x="19057" y="6061"/>
                  </a:lnTo>
                  <a:lnTo>
                    <a:pt x="19259" y="6398"/>
                  </a:lnTo>
                  <a:lnTo>
                    <a:pt x="19360" y="6566"/>
                  </a:lnTo>
                  <a:lnTo>
                    <a:pt x="19360" y="6061"/>
                  </a:lnTo>
                  <a:lnTo>
                    <a:pt x="19124" y="5657"/>
                  </a:lnTo>
                  <a:lnTo>
                    <a:pt x="18889" y="5354"/>
                  </a:lnTo>
                  <a:lnTo>
                    <a:pt x="18619" y="5051"/>
                  </a:lnTo>
                  <a:lnTo>
                    <a:pt x="18047" y="4512"/>
                  </a:lnTo>
                  <a:lnTo>
                    <a:pt x="17778" y="4243"/>
                  </a:lnTo>
                  <a:lnTo>
                    <a:pt x="17475" y="4007"/>
                  </a:lnTo>
                  <a:lnTo>
                    <a:pt x="16801" y="3536"/>
                  </a:lnTo>
                  <a:lnTo>
                    <a:pt x="16128" y="3098"/>
                  </a:lnTo>
                  <a:lnTo>
                    <a:pt x="15455" y="2728"/>
                  </a:lnTo>
                  <a:lnTo>
                    <a:pt x="15084" y="2526"/>
                  </a:lnTo>
                  <a:lnTo>
                    <a:pt x="14714" y="2324"/>
                  </a:lnTo>
                  <a:lnTo>
                    <a:pt x="13973" y="2054"/>
                  </a:lnTo>
                  <a:lnTo>
                    <a:pt x="13199" y="1819"/>
                  </a:lnTo>
                  <a:lnTo>
                    <a:pt x="12424" y="1684"/>
                  </a:lnTo>
                  <a:lnTo>
                    <a:pt x="11616" y="1583"/>
                  </a:lnTo>
                  <a:lnTo>
                    <a:pt x="10808" y="1549"/>
                  </a:lnTo>
                  <a:lnTo>
                    <a:pt x="10000" y="1549"/>
                  </a:lnTo>
                  <a:lnTo>
                    <a:pt x="9192" y="1617"/>
                  </a:lnTo>
                  <a:lnTo>
                    <a:pt x="8519" y="1684"/>
                  </a:lnTo>
                  <a:lnTo>
                    <a:pt x="7846" y="1819"/>
                  </a:lnTo>
                  <a:lnTo>
                    <a:pt x="7172" y="1987"/>
                  </a:lnTo>
                  <a:lnTo>
                    <a:pt x="6532" y="2189"/>
                  </a:lnTo>
                  <a:lnTo>
                    <a:pt x="5926" y="2459"/>
                  </a:lnTo>
                  <a:lnTo>
                    <a:pt x="5287" y="2728"/>
                  </a:lnTo>
                  <a:lnTo>
                    <a:pt x="4714" y="3065"/>
                  </a:lnTo>
                  <a:lnTo>
                    <a:pt x="4142" y="3469"/>
                  </a:lnTo>
                  <a:lnTo>
                    <a:pt x="3637" y="3873"/>
                  </a:lnTo>
                  <a:lnTo>
                    <a:pt x="3132" y="4344"/>
                  </a:lnTo>
                  <a:lnTo>
                    <a:pt x="2694" y="4849"/>
                  </a:lnTo>
                  <a:lnTo>
                    <a:pt x="2290" y="5388"/>
                  </a:lnTo>
                  <a:lnTo>
                    <a:pt x="1954" y="5960"/>
                  </a:lnTo>
                  <a:lnTo>
                    <a:pt x="1651" y="6566"/>
                  </a:lnTo>
                  <a:lnTo>
                    <a:pt x="1415" y="7206"/>
                  </a:lnTo>
                  <a:lnTo>
                    <a:pt x="1213" y="7879"/>
                  </a:lnTo>
                  <a:lnTo>
                    <a:pt x="1045" y="7879"/>
                  </a:lnTo>
                  <a:lnTo>
                    <a:pt x="1247" y="7273"/>
                  </a:lnTo>
                  <a:lnTo>
                    <a:pt x="1449" y="6667"/>
                  </a:lnTo>
                  <a:lnTo>
                    <a:pt x="1684" y="6061"/>
                  </a:lnTo>
                  <a:lnTo>
                    <a:pt x="1987" y="5489"/>
                  </a:lnTo>
                  <a:lnTo>
                    <a:pt x="2156" y="5186"/>
                  </a:lnTo>
                  <a:lnTo>
                    <a:pt x="2358" y="4883"/>
                  </a:lnTo>
                  <a:lnTo>
                    <a:pt x="2795" y="4310"/>
                  </a:lnTo>
                  <a:lnTo>
                    <a:pt x="3300" y="3805"/>
                  </a:lnTo>
                  <a:lnTo>
                    <a:pt x="3805" y="3267"/>
                  </a:lnTo>
                  <a:lnTo>
                    <a:pt x="4411" y="2694"/>
                  </a:lnTo>
                  <a:lnTo>
                    <a:pt x="5051" y="2155"/>
                  </a:lnTo>
                  <a:lnTo>
                    <a:pt x="5388" y="1920"/>
                  </a:lnTo>
                  <a:lnTo>
                    <a:pt x="5724" y="1718"/>
                  </a:lnTo>
                  <a:lnTo>
                    <a:pt x="6095" y="1516"/>
                  </a:lnTo>
                  <a:lnTo>
                    <a:pt x="6499" y="1347"/>
                  </a:lnTo>
                  <a:lnTo>
                    <a:pt x="7240" y="1145"/>
                  </a:lnTo>
                  <a:lnTo>
                    <a:pt x="8014" y="1011"/>
                  </a:lnTo>
                  <a:lnTo>
                    <a:pt x="8822" y="876"/>
                  </a:lnTo>
                  <a:lnTo>
                    <a:pt x="9596" y="809"/>
                  </a:lnTo>
                  <a:lnTo>
                    <a:pt x="10337" y="775"/>
                  </a:lnTo>
                  <a:lnTo>
                    <a:pt x="11078" y="775"/>
                  </a:lnTo>
                  <a:lnTo>
                    <a:pt x="11818" y="809"/>
                  </a:lnTo>
                  <a:lnTo>
                    <a:pt x="12559" y="910"/>
                  </a:lnTo>
                  <a:lnTo>
                    <a:pt x="13300" y="1044"/>
                  </a:lnTo>
                  <a:lnTo>
                    <a:pt x="14040" y="1213"/>
                  </a:lnTo>
                  <a:lnTo>
                    <a:pt x="14747" y="1448"/>
                  </a:lnTo>
                  <a:lnTo>
                    <a:pt x="15421" y="1751"/>
                  </a:lnTo>
                  <a:lnTo>
                    <a:pt x="16162" y="2088"/>
                  </a:lnTo>
                  <a:lnTo>
                    <a:pt x="16835" y="2526"/>
                  </a:lnTo>
                  <a:lnTo>
                    <a:pt x="17475" y="2964"/>
                  </a:lnTo>
                  <a:lnTo>
                    <a:pt x="18114" y="3469"/>
                  </a:lnTo>
                  <a:lnTo>
                    <a:pt x="18619" y="3940"/>
                  </a:lnTo>
                  <a:lnTo>
                    <a:pt x="19158" y="4411"/>
                  </a:lnTo>
                  <a:lnTo>
                    <a:pt x="19360" y="4580"/>
                  </a:lnTo>
                  <a:lnTo>
                    <a:pt x="19360" y="4243"/>
                  </a:lnTo>
                  <a:lnTo>
                    <a:pt x="19124" y="4075"/>
                  </a:lnTo>
                  <a:lnTo>
                    <a:pt x="18788" y="3772"/>
                  </a:lnTo>
                  <a:lnTo>
                    <a:pt x="18451" y="3469"/>
                  </a:lnTo>
                  <a:lnTo>
                    <a:pt x="17744" y="2896"/>
                  </a:lnTo>
                  <a:lnTo>
                    <a:pt x="17138" y="2425"/>
                  </a:lnTo>
                  <a:lnTo>
                    <a:pt x="16465" y="2054"/>
                  </a:lnTo>
                  <a:lnTo>
                    <a:pt x="15791" y="1684"/>
                  </a:lnTo>
                  <a:lnTo>
                    <a:pt x="15118" y="1381"/>
                  </a:lnTo>
                  <a:lnTo>
                    <a:pt x="14343" y="1112"/>
                  </a:lnTo>
                  <a:lnTo>
                    <a:pt x="13603" y="876"/>
                  </a:lnTo>
                  <a:lnTo>
                    <a:pt x="12828" y="741"/>
                  </a:lnTo>
                  <a:lnTo>
                    <a:pt x="12054" y="640"/>
                  </a:lnTo>
                  <a:lnTo>
                    <a:pt x="11246" y="573"/>
                  </a:lnTo>
                  <a:lnTo>
                    <a:pt x="10472" y="573"/>
                  </a:lnTo>
                  <a:lnTo>
                    <a:pt x="9664" y="640"/>
                  </a:lnTo>
                  <a:lnTo>
                    <a:pt x="8889" y="708"/>
                  </a:lnTo>
                  <a:lnTo>
                    <a:pt x="8182" y="809"/>
                  </a:lnTo>
                  <a:lnTo>
                    <a:pt x="7442" y="943"/>
                  </a:lnTo>
                  <a:lnTo>
                    <a:pt x="6735" y="1112"/>
                  </a:lnTo>
                  <a:lnTo>
                    <a:pt x="6061" y="1347"/>
                  </a:lnTo>
                  <a:lnTo>
                    <a:pt x="5724" y="1516"/>
                  </a:lnTo>
                  <a:lnTo>
                    <a:pt x="5388" y="1684"/>
                  </a:lnTo>
                  <a:lnTo>
                    <a:pt x="5085" y="1920"/>
                  </a:lnTo>
                  <a:lnTo>
                    <a:pt x="4782" y="2155"/>
                  </a:lnTo>
                  <a:lnTo>
                    <a:pt x="4243" y="2661"/>
                  </a:lnTo>
                  <a:lnTo>
                    <a:pt x="3704" y="3166"/>
                  </a:lnTo>
                  <a:lnTo>
                    <a:pt x="3199" y="3637"/>
                  </a:lnTo>
                  <a:lnTo>
                    <a:pt x="2762" y="4142"/>
                  </a:lnTo>
                  <a:lnTo>
                    <a:pt x="2324" y="4647"/>
                  </a:lnTo>
                  <a:lnTo>
                    <a:pt x="1954" y="5219"/>
                  </a:lnTo>
                  <a:lnTo>
                    <a:pt x="1617" y="5859"/>
                  </a:lnTo>
                  <a:lnTo>
                    <a:pt x="1314" y="6499"/>
                  </a:lnTo>
                  <a:lnTo>
                    <a:pt x="1078" y="7206"/>
                  </a:lnTo>
                  <a:lnTo>
                    <a:pt x="910" y="7879"/>
                  </a:lnTo>
                  <a:lnTo>
                    <a:pt x="809" y="7879"/>
                  </a:lnTo>
                  <a:lnTo>
                    <a:pt x="1011" y="7138"/>
                  </a:lnTo>
                  <a:lnTo>
                    <a:pt x="1247" y="6398"/>
                  </a:lnTo>
                  <a:lnTo>
                    <a:pt x="1550" y="5657"/>
                  </a:lnTo>
                  <a:lnTo>
                    <a:pt x="1920" y="4950"/>
                  </a:lnTo>
                  <a:lnTo>
                    <a:pt x="2088" y="4613"/>
                  </a:lnTo>
                  <a:lnTo>
                    <a:pt x="2324" y="4310"/>
                  </a:lnTo>
                  <a:lnTo>
                    <a:pt x="2526" y="4007"/>
                  </a:lnTo>
                  <a:lnTo>
                    <a:pt x="2762" y="3738"/>
                  </a:lnTo>
                  <a:lnTo>
                    <a:pt x="3300" y="3199"/>
                  </a:lnTo>
                  <a:lnTo>
                    <a:pt x="3873" y="2694"/>
                  </a:lnTo>
                  <a:lnTo>
                    <a:pt x="4479" y="2223"/>
                  </a:lnTo>
                  <a:lnTo>
                    <a:pt x="5085" y="1751"/>
                  </a:lnTo>
                  <a:lnTo>
                    <a:pt x="5388" y="1549"/>
                  </a:lnTo>
                  <a:lnTo>
                    <a:pt x="5724" y="1347"/>
                  </a:lnTo>
                  <a:lnTo>
                    <a:pt x="6061" y="1179"/>
                  </a:lnTo>
                  <a:lnTo>
                    <a:pt x="6431" y="1011"/>
                  </a:lnTo>
                  <a:lnTo>
                    <a:pt x="7240" y="741"/>
                  </a:lnTo>
                  <a:lnTo>
                    <a:pt x="8048" y="539"/>
                  </a:lnTo>
                  <a:lnTo>
                    <a:pt x="8856" y="405"/>
                  </a:lnTo>
                  <a:lnTo>
                    <a:pt x="9697" y="270"/>
                  </a:lnTo>
                  <a:lnTo>
                    <a:pt x="10505" y="236"/>
                  </a:lnTo>
                  <a:lnTo>
                    <a:pt x="11347" y="236"/>
                  </a:lnTo>
                  <a:lnTo>
                    <a:pt x="12155" y="337"/>
                  </a:lnTo>
                  <a:lnTo>
                    <a:pt x="12929" y="438"/>
                  </a:lnTo>
                  <a:lnTo>
                    <a:pt x="13737" y="640"/>
                  </a:lnTo>
                  <a:lnTo>
                    <a:pt x="14512" y="876"/>
                  </a:lnTo>
                  <a:lnTo>
                    <a:pt x="15253" y="1145"/>
                  </a:lnTo>
                  <a:lnTo>
                    <a:pt x="16027" y="1482"/>
                  </a:lnTo>
                  <a:lnTo>
                    <a:pt x="16667" y="1819"/>
                  </a:lnTo>
                  <a:lnTo>
                    <a:pt x="17306" y="2223"/>
                  </a:lnTo>
                  <a:lnTo>
                    <a:pt x="17879" y="2661"/>
                  </a:lnTo>
                  <a:lnTo>
                    <a:pt x="18451" y="3166"/>
                  </a:lnTo>
                  <a:lnTo>
                    <a:pt x="19360" y="4041"/>
                  </a:lnTo>
                  <a:lnTo>
                    <a:pt x="19360" y="3671"/>
                  </a:lnTo>
                  <a:lnTo>
                    <a:pt x="18754" y="3098"/>
                  </a:lnTo>
                  <a:lnTo>
                    <a:pt x="18148" y="2560"/>
                  </a:lnTo>
                  <a:lnTo>
                    <a:pt x="17879" y="2290"/>
                  </a:lnTo>
                  <a:lnTo>
                    <a:pt x="17542" y="2088"/>
                  </a:lnTo>
                  <a:lnTo>
                    <a:pt x="16902" y="1684"/>
                  </a:lnTo>
                  <a:lnTo>
                    <a:pt x="16229" y="1314"/>
                  </a:lnTo>
                  <a:lnTo>
                    <a:pt x="15556" y="1011"/>
                  </a:lnTo>
                  <a:lnTo>
                    <a:pt x="14781" y="708"/>
                  </a:lnTo>
                  <a:lnTo>
                    <a:pt x="14007" y="438"/>
                  </a:lnTo>
                  <a:lnTo>
                    <a:pt x="13232" y="236"/>
                  </a:lnTo>
                  <a:lnTo>
                    <a:pt x="12424" y="102"/>
                  </a:lnTo>
                  <a:lnTo>
                    <a:pt x="11616" y="34"/>
                  </a:lnTo>
                  <a:lnTo>
                    <a:pt x="108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6964675" y="2496400"/>
              <a:ext cx="14350" cy="8450"/>
            </a:xfrm>
            <a:custGeom>
              <a:avLst/>
              <a:gdLst/>
              <a:ahLst/>
              <a:cxnLst/>
              <a:rect l="0" t="0" r="0" b="0"/>
              <a:pathLst>
                <a:path w="574" h="338" extrusionOk="0">
                  <a:moveTo>
                    <a:pt x="439" y="0"/>
                  </a:moveTo>
                  <a:lnTo>
                    <a:pt x="102" y="169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303"/>
                  </a:lnTo>
                  <a:lnTo>
                    <a:pt x="34" y="337"/>
                  </a:lnTo>
                  <a:lnTo>
                    <a:pt x="203" y="337"/>
                  </a:lnTo>
                  <a:lnTo>
                    <a:pt x="472" y="236"/>
                  </a:lnTo>
                  <a:lnTo>
                    <a:pt x="540" y="202"/>
                  </a:lnTo>
                  <a:lnTo>
                    <a:pt x="573" y="169"/>
                  </a:lnTo>
                  <a:lnTo>
                    <a:pt x="573" y="101"/>
                  </a:lnTo>
                  <a:lnTo>
                    <a:pt x="506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7014350" y="2516600"/>
              <a:ext cx="60625" cy="54725"/>
            </a:xfrm>
            <a:custGeom>
              <a:avLst/>
              <a:gdLst/>
              <a:ahLst/>
              <a:cxnLst/>
              <a:rect l="0" t="0" r="0" b="0"/>
              <a:pathLst>
                <a:path w="2425" h="2189" extrusionOk="0">
                  <a:moveTo>
                    <a:pt x="1886" y="270"/>
                  </a:moveTo>
                  <a:lnTo>
                    <a:pt x="2020" y="808"/>
                  </a:lnTo>
                  <a:lnTo>
                    <a:pt x="2088" y="1078"/>
                  </a:lnTo>
                  <a:lnTo>
                    <a:pt x="2155" y="1381"/>
                  </a:lnTo>
                  <a:lnTo>
                    <a:pt x="2155" y="1516"/>
                  </a:lnTo>
                  <a:lnTo>
                    <a:pt x="2121" y="1650"/>
                  </a:lnTo>
                  <a:lnTo>
                    <a:pt x="2054" y="1751"/>
                  </a:lnTo>
                  <a:lnTo>
                    <a:pt x="1886" y="1819"/>
                  </a:lnTo>
                  <a:lnTo>
                    <a:pt x="1313" y="1819"/>
                  </a:lnTo>
                  <a:lnTo>
                    <a:pt x="1044" y="1852"/>
                  </a:lnTo>
                  <a:lnTo>
                    <a:pt x="741" y="1920"/>
                  </a:lnTo>
                  <a:lnTo>
                    <a:pt x="640" y="1381"/>
                  </a:lnTo>
                  <a:lnTo>
                    <a:pt x="539" y="1044"/>
                  </a:lnTo>
                  <a:lnTo>
                    <a:pt x="472" y="674"/>
                  </a:lnTo>
                  <a:lnTo>
                    <a:pt x="472" y="640"/>
                  </a:lnTo>
                  <a:lnTo>
                    <a:pt x="842" y="539"/>
                  </a:lnTo>
                  <a:lnTo>
                    <a:pt x="1179" y="472"/>
                  </a:lnTo>
                  <a:lnTo>
                    <a:pt x="1549" y="371"/>
                  </a:lnTo>
                  <a:lnTo>
                    <a:pt x="1886" y="270"/>
                  </a:lnTo>
                  <a:close/>
                  <a:moveTo>
                    <a:pt x="1953" y="0"/>
                  </a:moveTo>
                  <a:lnTo>
                    <a:pt x="1886" y="34"/>
                  </a:lnTo>
                  <a:lnTo>
                    <a:pt x="1650" y="135"/>
                  </a:lnTo>
                  <a:lnTo>
                    <a:pt x="1414" y="169"/>
                  </a:lnTo>
                  <a:lnTo>
                    <a:pt x="909" y="236"/>
                  </a:lnTo>
                  <a:lnTo>
                    <a:pt x="674" y="303"/>
                  </a:lnTo>
                  <a:lnTo>
                    <a:pt x="472" y="337"/>
                  </a:lnTo>
                  <a:lnTo>
                    <a:pt x="34" y="539"/>
                  </a:lnTo>
                  <a:lnTo>
                    <a:pt x="0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68" y="741"/>
                  </a:lnTo>
                  <a:lnTo>
                    <a:pt x="169" y="741"/>
                  </a:lnTo>
                  <a:lnTo>
                    <a:pt x="270" y="707"/>
                  </a:lnTo>
                  <a:lnTo>
                    <a:pt x="303" y="909"/>
                  </a:lnTo>
                  <a:lnTo>
                    <a:pt x="337" y="1111"/>
                  </a:lnTo>
                  <a:lnTo>
                    <a:pt x="539" y="2088"/>
                  </a:lnTo>
                  <a:lnTo>
                    <a:pt x="606" y="2189"/>
                  </a:lnTo>
                  <a:lnTo>
                    <a:pt x="707" y="2189"/>
                  </a:lnTo>
                  <a:lnTo>
                    <a:pt x="876" y="2122"/>
                  </a:lnTo>
                  <a:lnTo>
                    <a:pt x="1111" y="2088"/>
                  </a:lnTo>
                  <a:lnTo>
                    <a:pt x="1549" y="2088"/>
                  </a:lnTo>
                  <a:lnTo>
                    <a:pt x="1751" y="2054"/>
                  </a:lnTo>
                  <a:lnTo>
                    <a:pt x="1953" y="2021"/>
                  </a:lnTo>
                  <a:lnTo>
                    <a:pt x="2155" y="1953"/>
                  </a:lnTo>
                  <a:lnTo>
                    <a:pt x="2323" y="1852"/>
                  </a:lnTo>
                  <a:lnTo>
                    <a:pt x="2391" y="1785"/>
                  </a:lnTo>
                  <a:lnTo>
                    <a:pt x="2424" y="1684"/>
                  </a:lnTo>
                  <a:lnTo>
                    <a:pt x="2391" y="1448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6044700" y="589950"/>
              <a:ext cx="8450" cy="13475"/>
            </a:xfrm>
            <a:custGeom>
              <a:avLst/>
              <a:gdLst/>
              <a:ahLst/>
              <a:cxnLst/>
              <a:rect l="0" t="0" r="0" b="0"/>
              <a:pathLst>
                <a:path w="338" h="539" extrusionOk="0">
                  <a:moveTo>
                    <a:pt x="236" y="0"/>
                  </a:moveTo>
                  <a:lnTo>
                    <a:pt x="203" y="34"/>
                  </a:lnTo>
                  <a:lnTo>
                    <a:pt x="68" y="202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505"/>
                  </a:lnTo>
                  <a:lnTo>
                    <a:pt x="135" y="539"/>
                  </a:lnTo>
                  <a:lnTo>
                    <a:pt x="203" y="505"/>
                  </a:lnTo>
                  <a:lnTo>
                    <a:pt x="236" y="438"/>
                  </a:lnTo>
                  <a:lnTo>
                    <a:pt x="270" y="270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6754250" y="2521650"/>
              <a:ext cx="64850" cy="53900"/>
            </a:xfrm>
            <a:custGeom>
              <a:avLst/>
              <a:gdLst/>
              <a:ahLst/>
              <a:cxnLst/>
              <a:rect l="0" t="0" r="0" b="0"/>
              <a:pathLst>
                <a:path w="2594" h="2156" extrusionOk="0">
                  <a:moveTo>
                    <a:pt x="1819" y="303"/>
                  </a:moveTo>
                  <a:lnTo>
                    <a:pt x="1954" y="404"/>
                  </a:lnTo>
                  <a:lnTo>
                    <a:pt x="2088" y="505"/>
                  </a:lnTo>
                  <a:lnTo>
                    <a:pt x="2156" y="674"/>
                  </a:lnTo>
                  <a:lnTo>
                    <a:pt x="2223" y="876"/>
                  </a:lnTo>
                  <a:lnTo>
                    <a:pt x="2257" y="1111"/>
                  </a:lnTo>
                  <a:lnTo>
                    <a:pt x="2324" y="1516"/>
                  </a:lnTo>
                  <a:lnTo>
                    <a:pt x="1954" y="1650"/>
                  </a:lnTo>
                  <a:lnTo>
                    <a:pt x="1550" y="1751"/>
                  </a:lnTo>
                  <a:lnTo>
                    <a:pt x="1179" y="1819"/>
                  </a:lnTo>
                  <a:lnTo>
                    <a:pt x="775" y="1886"/>
                  </a:lnTo>
                  <a:lnTo>
                    <a:pt x="573" y="1314"/>
                  </a:lnTo>
                  <a:lnTo>
                    <a:pt x="438" y="741"/>
                  </a:lnTo>
                  <a:lnTo>
                    <a:pt x="1011" y="505"/>
                  </a:lnTo>
                  <a:lnTo>
                    <a:pt x="1314" y="404"/>
                  </a:lnTo>
                  <a:lnTo>
                    <a:pt x="1617" y="337"/>
                  </a:lnTo>
                  <a:lnTo>
                    <a:pt x="1718" y="303"/>
                  </a:lnTo>
                  <a:close/>
                  <a:moveTo>
                    <a:pt x="1785" y="0"/>
                  </a:moveTo>
                  <a:lnTo>
                    <a:pt x="1550" y="68"/>
                  </a:lnTo>
                  <a:lnTo>
                    <a:pt x="1112" y="169"/>
                  </a:lnTo>
                  <a:lnTo>
                    <a:pt x="708" y="303"/>
                  </a:lnTo>
                  <a:lnTo>
                    <a:pt x="337" y="472"/>
                  </a:lnTo>
                  <a:lnTo>
                    <a:pt x="236" y="472"/>
                  </a:lnTo>
                  <a:lnTo>
                    <a:pt x="203" y="505"/>
                  </a:lnTo>
                  <a:lnTo>
                    <a:pt x="169" y="539"/>
                  </a:lnTo>
                  <a:lnTo>
                    <a:pt x="169" y="573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7"/>
                  </a:lnTo>
                  <a:lnTo>
                    <a:pt x="34" y="808"/>
                  </a:lnTo>
                  <a:lnTo>
                    <a:pt x="102" y="876"/>
                  </a:lnTo>
                  <a:lnTo>
                    <a:pt x="203" y="876"/>
                  </a:lnTo>
                  <a:lnTo>
                    <a:pt x="203" y="842"/>
                  </a:lnTo>
                  <a:lnTo>
                    <a:pt x="270" y="1179"/>
                  </a:lnTo>
                  <a:lnTo>
                    <a:pt x="337" y="1482"/>
                  </a:lnTo>
                  <a:lnTo>
                    <a:pt x="539" y="2054"/>
                  </a:lnTo>
                  <a:lnTo>
                    <a:pt x="607" y="2122"/>
                  </a:lnTo>
                  <a:lnTo>
                    <a:pt x="674" y="2155"/>
                  </a:lnTo>
                  <a:lnTo>
                    <a:pt x="1146" y="2122"/>
                  </a:lnTo>
                  <a:lnTo>
                    <a:pt x="1617" y="2021"/>
                  </a:lnTo>
                  <a:lnTo>
                    <a:pt x="2055" y="1886"/>
                  </a:lnTo>
                  <a:lnTo>
                    <a:pt x="2492" y="1718"/>
                  </a:lnTo>
                  <a:lnTo>
                    <a:pt x="2593" y="1650"/>
                  </a:lnTo>
                  <a:lnTo>
                    <a:pt x="2593" y="1549"/>
                  </a:lnTo>
                  <a:lnTo>
                    <a:pt x="2358" y="438"/>
                  </a:lnTo>
                  <a:lnTo>
                    <a:pt x="2324" y="303"/>
                  </a:lnTo>
                  <a:lnTo>
                    <a:pt x="2257" y="169"/>
                  </a:lnTo>
                  <a:lnTo>
                    <a:pt x="2156" y="101"/>
                  </a:lnTo>
                  <a:lnTo>
                    <a:pt x="2021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6746675" y="2465250"/>
              <a:ext cx="58100" cy="58100"/>
            </a:xfrm>
            <a:custGeom>
              <a:avLst/>
              <a:gdLst/>
              <a:ahLst/>
              <a:cxnLst/>
              <a:rect l="0" t="0" r="0" b="0"/>
              <a:pathLst>
                <a:path w="2324" h="2324" extrusionOk="0">
                  <a:moveTo>
                    <a:pt x="1853" y="236"/>
                  </a:moveTo>
                  <a:lnTo>
                    <a:pt x="2088" y="1617"/>
                  </a:lnTo>
                  <a:lnTo>
                    <a:pt x="1449" y="1819"/>
                  </a:lnTo>
                  <a:lnTo>
                    <a:pt x="1045" y="1987"/>
                  </a:lnTo>
                  <a:lnTo>
                    <a:pt x="809" y="2054"/>
                  </a:lnTo>
                  <a:lnTo>
                    <a:pt x="607" y="2088"/>
                  </a:lnTo>
                  <a:lnTo>
                    <a:pt x="405" y="1482"/>
                  </a:lnTo>
                  <a:lnTo>
                    <a:pt x="203" y="842"/>
                  </a:lnTo>
                  <a:lnTo>
                    <a:pt x="640" y="708"/>
                  </a:lnTo>
                  <a:lnTo>
                    <a:pt x="1045" y="573"/>
                  </a:lnTo>
                  <a:lnTo>
                    <a:pt x="1853" y="236"/>
                  </a:lnTo>
                  <a:close/>
                  <a:moveTo>
                    <a:pt x="1886" y="1"/>
                  </a:moveTo>
                  <a:lnTo>
                    <a:pt x="1011" y="304"/>
                  </a:lnTo>
                  <a:lnTo>
                    <a:pt x="573" y="472"/>
                  </a:lnTo>
                  <a:lnTo>
                    <a:pt x="135" y="640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1112"/>
                  </a:lnTo>
                  <a:lnTo>
                    <a:pt x="169" y="1482"/>
                  </a:lnTo>
                  <a:lnTo>
                    <a:pt x="405" y="2256"/>
                  </a:lnTo>
                  <a:lnTo>
                    <a:pt x="438" y="2324"/>
                  </a:lnTo>
                  <a:lnTo>
                    <a:pt x="708" y="2324"/>
                  </a:lnTo>
                  <a:lnTo>
                    <a:pt x="876" y="2290"/>
                  </a:lnTo>
                  <a:lnTo>
                    <a:pt x="1213" y="2155"/>
                  </a:lnTo>
                  <a:lnTo>
                    <a:pt x="2257" y="1819"/>
                  </a:lnTo>
                  <a:lnTo>
                    <a:pt x="2290" y="1819"/>
                  </a:lnTo>
                  <a:lnTo>
                    <a:pt x="2324" y="1785"/>
                  </a:lnTo>
                  <a:lnTo>
                    <a:pt x="2324" y="1684"/>
                  </a:lnTo>
                  <a:lnTo>
                    <a:pt x="2021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6794650" y="2591500"/>
              <a:ext cx="11825" cy="24450"/>
            </a:xfrm>
            <a:custGeom>
              <a:avLst/>
              <a:gdLst/>
              <a:ahLst/>
              <a:cxnLst/>
              <a:rect l="0" t="0" r="0" b="0"/>
              <a:pathLst>
                <a:path w="473" h="978" extrusionOk="0">
                  <a:moveTo>
                    <a:pt x="35" y="1"/>
                  </a:moveTo>
                  <a:lnTo>
                    <a:pt x="1" y="68"/>
                  </a:lnTo>
                  <a:lnTo>
                    <a:pt x="35" y="169"/>
                  </a:lnTo>
                  <a:lnTo>
                    <a:pt x="68" y="270"/>
                  </a:lnTo>
                  <a:lnTo>
                    <a:pt x="136" y="506"/>
                  </a:lnTo>
                  <a:lnTo>
                    <a:pt x="203" y="742"/>
                  </a:lnTo>
                  <a:lnTo>
                    <a:pt x="237" y="843"/>
                  </a:lnTo>
                  <a:lnTo>
                    <a:pt x="304" y="944"/>
                  </a:lnTo>
                  <a:lnTo>
                    <a:pt x="338" y="977"/>
                  </a:lnTo>
                  <a:lnTo>
                    <a:pt x="405" y="977"/>
                  </a:lnTo>
                  <a:lnTo>
                    <a:pt x="439" y="944"/>
                  </a:lnTo>
                  <a:lnTo>
                    <a:pt x="472" y="876"/>
                  </a:lnTo>
                  <a:lnTo>
                    <a:pt x="439" y="775"/>
                  </a:lnTo>
                  <a:lnTo>
                    <a:pt x="405" y="674"/>
                  </a:lnTo>
                  <a:lnTo>
                    <a:pt x="338" y="439"/>
                  </a:lnTo>
                  <a:lnTo>
                    <a:pt x="237" y="203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6770250" y="2573825"/>
              <a:ext cx="62300" cy="58100"/>
            </a:xfrm>
            <a:custGeom>
              <a:avLst/>
              <a:gdLst/>
              <a:ahLst/>
              <a:cxnLst/>
              <a:rect l="0" t="0" r="0" b="0"/>
              <a:pathLst>
                <a:path w="2492" h="2324" extrusionOk="0">
                  <a:moveTo>
                    <a:pt x="1886" y="237"/>
                  </a:moveTo>
                  <a:lnTo>
                    <a:pt x="2122" y="1078"/>
                  </a:lnTo>
                  <a:lnTo>
                    <a:pt x="2223" y="1415"/>
                  </a:lnTo>
                  <a:lnTo>
                    <a:pt x="2256" y="1583"/>
                  </a:lnTo>
                  <a:lnTo>
                    <a:pt x="2223" y="1684"/>
                  </a:lnTo>
                  <a:lnTo>
                    <a:pt x="2189" y="1752"/>
                  </a:lnTo>
                  <a:lnTo>
                    <a:pt x="2088" y="1819"/>
                  </a:lnTo>
                  <a:lnTo>
                    <a:pt x="1920" y="1886"/>
                  </a:lnTo>
                  <a:lnTo>
                    <a:pt x="1583" y="1954"/>
                  </a:lnTo>
                  <a:lnTo>
                    <a:pt x="1280" y="2021"/>
                  </a:lnTo>
                  <a:lnTo>
                    <a:pt x="943" y="2055"/>
                  </a:lnTo>
                  <a:lnTo>
                    <a:pt x="775" y="2055"/>
                  </a:lnTo>
                  <a:lnTo>
                    <a:pt x="674" y="2021"/>
                  </a:lnTo>
                  <a:lnTo>
                    <a:pt x="573" y="1954"/>
                  </a:lnTo>
                  <a:lnTo>
                    <a:pt x="506" y="1785"/>
                  </a:lnTo>
                  <a:lnTo>
                    <a:pt x="438" y="1247"/>
                  </a:lnTo>
                  <a:lnTo>
                    <a:pt x="371" y="944"/>
                  </a:lnTo>
                  <a:lnTo>
                    <a:pt x="270" y="674"/>
                  </a:lnTo>
                  <a:lnTo>
                    <a:pt x="472" y="674"/>
                  </a:lnTo>
                  <a:lnTo>
                    <a:pt x="674" y="641"/>
                  </a:lnTo>
                  <a:lnTo>
                    <a:pt x="1078" y="506"/>
                  </a:lnTo>
                  <a:lnTo>
                    <a:pt x="1886" y="237"/>
                  </a:lnTo>
                  <a:close/>
                  <a:moveTo>
                    <a:pt x="1920" y="1"/>
                  </a:moveTo>
                  <a:lnTo>
                    <a:pt x="977" y="270"/>
                  </a:lnTo>
                  <a:lnTo>
                    <a:pt x="506" y="405"/>
                  </a:lnTo>
                  <a:lnTo>
                    <a:pt x="34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4" y="641"/>
                  </a:lnTo>
                  <a:lnTo>
                    <a:pt x="102" y="674"/>
                  </a:lnTo>
                  <a:lnTo>
                    <a:pt x="68" y="708"/>
                  </a:lnTo>
                  <a:lnTo>
                    <a:pt x="68" y="742"/>
                  </a:lnTo>
                  <a:lnTo>
                    <a:pt x="169" y="1112"/>
                  </a:lnTo>
                  <a:lnTo>
                    <a:pt x="203" y="1516"/>
                  </a:lnTo>
                  <a:lnTo>
                    <a:pt x="270" y="1920"/>
                  </a:lnTo>
                  <a:lnTo>
                    <a:pt x="304" y="2122"/>
                  </a:lnTo>
                  <a:lnTo>
                    <a:pt x="405" y="2290"/>
                  </a:lnTo>
                  <a:lnTo>
                    <a:pt x="438" y="2324"/>
                  </a:lnTo>
                  <a:lnTo>
                    <a:pt x="775" y="2324"/>
                  </a:lnTo>
                  <a:lnTo>
                    <a:pt x="1078" y="2290"/>
                  </a:lnTo>
                  <a:lnTo>
                    <a:pt x="1650" y="2156"/>
                  </a:lnTo>
                  <a:lnTo>
                    <a:pt x="2021" y="2088"/>
                  </a:lnTo>
                  <a:lnTo>
                    <a:pt x="2189" y="2021"/>
                  </a:lnTo>
                  <a:lnTo>
                    <a:pt x="2357" y="1920"/>
                  </a:lnTo>
                  <a:lnTo>
                    <a:pt x="2425" y="1853"/>
                  </a:lnTo>
                  <a:lnTo>
                    <a:pt x="2458" y="1785"/>
                  </a:lnTo>
                  <a:lnTo>
                    <a:pt x="2492" y="1651"/>
                  </a:lnTo>
                  <a:lnTo>
                    <a:pt x="2458" y="1482"/>
                  </a:lnTo>
                  <a:lnTo>
                    <a:pt x="2458" y="1348"/>
                  </a:lnTo>
                  <a:lnTo>
                    <a:pt x="2256" y="708"/>
                  </a:lnTo>
                  <a:lnTo>
                    <a:pt x="2054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6988250" y="2412225"/>
              <a:ext cx="64825" cy="58100"/>
            </a:xfrm>
            <a:custGeom>
              <a:avLst/>
              <a:gdLst/>
              <a:ahLst/>
              <a:cxnLst/>
              <a:rect l="0" t="0" r="0" b="0"/>
              <a:pathLst>
                <a:path w="2593" h="2324" extrusionOk="0">
                  <a:moveTo>
                    <a:pt x="1953" y="169"/>
                  </a:moveTo>
                  <a:lnTo>
                    <a:pt x="2021" y="506"/>
                  </a:lnTo>
                  <a:lnTo>
                    <a:pt x="2088" y="809"/>
                  </a:lnTo>
                  <a:lnTo>
                    <a:pt x="2189" y="1145"/>
                  </a:lnTo>
                  <a:lnTo>
                    <a:pt x="2357" y="1448"/>
                  </a:lnTo>
                  <a:lnTo>
                    <a:pt x="2290" y="1482"/>
                  </a:lnTo>
                  <a:lnTo>
                    <a:pt x="2155" y="1549"/>
                  </a:lnTo>
                  <a:lnTo>
                    <a:pt x="1684" y="1718"/>
                  </a:lnTo>
                  <a:lnTo>
                    <a:pt x="674" y="2054"/>
                  </a:lnTo>
                  <a:lnTo>
                    <a:pt x="539" y="1347"/>
                  </a:lnTo>
                  <a:lnTo>
                    <a:pt x="438" y="1011"/>
                  </a:lnTo>
                  <a:lnTo>
                    <a:pt x="304" y="674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236" y="506"/>
                  </a:lnTo>
                  <a:lnTo>
                    <a:pt x="169" y="506"/>
                  </a:lnTo>
                  <a:lnTo>
                    <a:pt x="169" y="539"/>
                  </a:lnTo>
                  <a:lnTo>
                    <a:pt x="68" y="539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41"/>
                  </a:lnTo>
                  <a:lnTo>
                    <a:pt x="135" y="708"/>
                  </a:lnTo>
                  <a:lnTo>
                    <a:pt x="169" y="1112"/>
                  </a:lnTo>
                  <a:lnTo>
                    <a:pt x="270" y="1482"/>
                  </a:lnTo>
                  <a:lnTo>
                    <a:pt x="438" y="2223"/>
                  </a:lnTo>
                  <a:lnTo>
                    <a:pt x="472" y="2290"/>
                  </a:lnTo>
                  <a:lnTo>
                    <a:pt x="506" y="2324"/>
                  </a:lnTo>
                  <a:lnTo>
                    <a:pt x="607" y="2324"/>
                  </a:lnTo>
                  <a:lnTo>
                    <a:pt x="1650" y="1987"/>
                  </a:lnTo>
                  <a:lnTo>
                    <a:pt x="2122" y="1886"/>
                  </a:lnTo>
                  <a:lnTo>
                    <a:pt x="2357" y="1785"/>
                  </a:lnTo>
                  <a:lnTo>
                    <a:pt x="2458" y="1751"/>
                  </a:lnTo>
                  <a:lnTo>
                    <a:pt x="2526" y="1684"/>
                  </a:lnTo>
                  <a:lnTo>
                    <a:pt x="2593" y="1549"/>
                  </a:lnTo>
                  <a:lnTo>
                    <a:pt x="2593" y="1482"/>
                  </a:lnTo>
                  <a:lnTo>
                    <a:pt x="2593" y="1381"/>
                  </a:lnTo>
                  <a:lnTo>
                    <a:pt x="2290" y="741"/>
                  </a:lnTo>
                  <a:lnTo>
                    <a:pt x="2189" y="405"/>
                  </a:lnTo>
                  <a:lnTo>
                    <a:pt x="2122" y="68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6893150" y="2546050"/>
              <a:ext cx="56400" cy="56425"/>
            </a:xfrm>
            <a:custGeom>
              <a:avLst/>
              <a:gdLst/>
              <a:ahLst/>
              <a:cxnLst/>
              <a:rect l="0" t="0" r="0" b="0"/>
              <a:pathLst>
                <a:path w="2256" h="2257" extrusionOk="0">
                  <a:moveTo>
                    <a:pt x="1751" y="236"/>
                  </a:moveTo>
                  <a:lnTo>
                    <a:pt x="2020" y="1583"/>
                  </a:lnTo>
                  <a:lnTo>
                    <a:pt x="1313" y="1785"/>
                  </a:lnTo>
                  <a:lnTo>
                    <a:pt x="606" y="1987"/>
                  </a:lnTo>
                  <a:lnTo>
                    <a:pt x="303" y="1011"/>
                  </a:lnTo>
                  <a:lnTo>
                    <a:pt x="236" y="775"/>
                  </a:lnTo>
                  <a:lnTo>
                    <a:pt x="236" y="607"/>
                  </a:lnTo>
                  <a:lnTo>
                    <a:pt x="269" y="573"/>
                  </a:lnTo>
                  <a:lnTo>
                    <a:pt x="337" y="540"/>
                  </a:lnTo>
                  <a:lnTo>
                    <a:pt x="572" y="472"/>
                  </a:lnTo>
                  <a:lnTo>
                    <a:pt x="842" y="472"/>
                  </a:lnTo>
                  <a:lnTo>
                    <a:pt x="1313" y="371"/>
                  </a:lnTo>
                  <a:lnTo>
                    <a:pt x="1751" y="236"/>
                  </a:lnTo>
                  <a:close/>
                  <a:moveTo>
                    <a:pt x="1784" y="1"/>
                  </a:moveTo>
                  <a:lnTo>
                    <a:pt x="1212" y="135"/>
                  </a:lnTo>
                  <a:lnTo>
                    <a:pt x="640" y="270"/>
                  </a:lnTo>
                  <a:lnTo>
                    <a:pt x="337" y="304"/>
                  </a:lnTo>
                  <a:lnTo>
                    <a:pt x="168" y="338"/>
                  </a:lnTo>
                  <a:lnTo>
                    <a:pt x="101" y="371"/>
                  </a:lnTo>
                  <a:lnTo>
                    <a:pt x="34" y="439"/>
                  </a:lnTo>
                  <a:lnTo>
                    <a:pt x="0" y="607"/>
                  </a:lnTo>
                  <a:lnTo>
                    <a:pt x="0" y="775"/>
                  </a:lnTo>
                  <a:lnTo>
                    <a:pt x="101" y="1078"/>
                  </a:lnTo>
                  <a:lnTo>
                    <a:pt x="303" y="1651"/>
                  </a:lnTo>
                  <a:lnTo>
                    <a:pt x="370" y="1819"/>
                  </a:lnTo>
                  <a:lnTo>
                    <a:pt x="505" y="2021"/>
                  </a:lnTo>
                  <a:lnTo>
                    <a:pt x="471" y="2055"/>
                  </a:lnTo>
                  <a:lnTo>
                    <a:pt x="438" y="2088"/>
                  </a:lnTo>
                  <a:lnTo>
                    <a:pt x="438" y="2189"/>
                  </a:lnTo>
                  <a:lnTo>
                    <a:pt x="505" y="2257"/>
                  </a:lnTo>
                  <a:lnTo>
                    <a:pt x="606" y="2257"/>
                  </a:lnTo>
                  <a:lnTo>
                    <a:pt x="1380" y="2021"/>
                  </a:lnTo>
                  <a:lnTo>
                    <a:pt x="2188" y="1752"/>
                  </a:lnTo>
                  <a:lnTo>
                    <a:pt x="2256" y="1718"/>
                  </a:lnTo>
                  <a:lnTo>
                    <a:pt x="2256" y="1617"/>
                  </a:lnTo>
                  <a:lnTo>
                    <a:pt x="2121" y="843"/>
                  </a:lnTo>
                  <a:lnTo>
                    <a:pt x="1953" y="68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6779500" y="2537650"/>
              <a:ext cx="16875" cy="23575"/>
            </a:xfrm>
            <a:custGeom>
              <a:avLst/>
              <a:gdLst/>
              <a:ahLst/>
              <a:cxnLst/>
              <a:rect l="0" t="0" r="0" b="0"/>
              <a:pathLst>
                <a:path w="675" h="943" extrusionOk="0">
                  <a:moveTo>
                    <a:pt x="270" y="0"/>
                  </a:moveTo>
                  <a:lnTo>
                    <a:pt x="203" y="34"/>
                  </a:lnTo>
                  <a:lnTo>
                    <a:pt x="169" y="67"/>
                  </a:lnTo>
                  <a:lnTo>
                    <a:pt x="136" y="202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68" y="741"/>
                  </a:lnTo>
                  <a:lnTo>
                    <a:pt x="136" y="741"/>
                  </a:lnTo>
                  <a:lnTo>
                    <a:pt x="506" y="606"/>
                  </a:lnTo>
                  <a:lnTo>
                    <a:pt x="506" y="775"/>
                  </a:lnTo>
                  <a:lnTo>
                    <a:pt x="506" y="876"/>
                  </a:lnTo>
                  <a:lnTo>
                    <a:pt x="573" y="909"/>
                  </a:lnTo>
                  <a:lnTo>
                    <a:pt x="573" y="943"/>
                  </a:lnTo>
                  <a:lnTo>
                    <a:pt x="607" y="909"/>
                  </a:lnTo>
                  <a:lnTo>
                    <a:pt x="641" y="876"/>
                  </a:lnTo>
                  <a:lnTo>
                    <a:pt x="674" y="808"/>
                  </a:lnTo>
                  <a:lnTo>
                    <a:pt x="674" y="640"/>
                  </a:lnTo>
                  <a:lnTo>
                    <a:pt x="641" y="438"/>
                  </a:lnTo>
                  <a:lnTo>
                    <a:pt x="573" y="236"/>
                  </a:lnTo>
                  <a:lnTo>
                    <a:pt x="540" y="404"/>
                  </a:lnTo>
                  <a:lnTo>
                    <a:pt x="472" y="404"/>
                  </a:lnTo>
                  <a:lnTo>
                    <a:pt x="237" y="505"/>
                  </a:lnTo>
                  <a:lnTo>
                    <a:pt x="270" y="370"/>
                  </a:lnTo>
                  <a:lnTo>
                    <a:pt x="270" y="236"/>
                  </a:lnTo>
                  <a:lnTo>
                    <a:pt x="304" y="168"/>
                  </a:lnTo>
                  <a:lnTo>
                    <a:pt x="304" y="135"/>
                  </a:lnTo>
                  <a:lnTo>
                    <a:pt x="338" y="101"/>
                  </a:lnTo>
                  <a:lnTo>
                    <a:pt x="338" y="67"/>
                  </a:lnTo>
                  <a:lnTo>
                    <a:pt x="304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6819075" y="2507350"/>
              <a:ext cx="59775" cy="53875"/>
            </a:xfrm>
            <a:custGeom>
              <a:avLst/>
              <a:gdLst/>
              <a:ahLst/>
              <a:cxnLst/>
              <a:rect l="0" t="0" r="0" b="0"/>
              <a:pathLst>
                <a:path w="2391" h="2155" extrusionOk="0">
                  <a:moveTo>
                    <a:pt x="1616" y="236"/>
                  </a:moveTo>
                  <a:lnTo>
                    <a:pt x="1717" y="269"/>
                  </a:lnTo>
                  <a:lnTo>
                    <a:pt x="1785" y="303"/>
                  </a:lnTo>
                  <a:lnTo>
                    <a:pt x="1818" y="370"/>
                  </a:lnTo>
                  <a:lnTo>
                    <a:pt x="1886" y="572"/>
                  </a:lnTo>
                  <a:lnTo>
                    <a:pt x="1919" y="774"/>
                  </a:lnTo>
                  <a:lnTo>
                    <a:pt x="2121" y="1616"/>
                  </a:lnTo>
                  <a:lnTo>
                    <a:pt x="1381" y="1784"/>
                  </a:lnTo>
                  <a:lnTo>
                    <a:pt x="606" y="1886"/>
                  </a:lnTo>
                  <a:lnTo>
                    <a:pt x="505" y="1582"/>
                  </a:lnTo>
                  <a:lnTo>
                    <a:pt x="472" y="1279"/>
                  </a:lnTo>
                  <a:lnTo>
                    <a:pt x="371" y="673"/>
                  </a:lnTo>
                  <a:lnTo>
                    <a:pt x="674" y="572"/>
                  </a:lnTo>
                  <a:lnTo>
                    <a:pt x="943" y="471"/>
                  </a:lnTo>
                  <a:lnTo>
                    <a:pt x="1212" y="370"/>
                  </a:lnTo>
                  <a:lnTo>
                    <a:pt x="1515" y="269"/>
                  </a:lnTo>
                  <a:lnTo>
                    <a:pt x="1616" y="236"/>
                  </a:lnTo>
                  <a:close/>
                  <a:moveTo>
                    <a:pt x="1852" y="0"/>
                  </a:moveTo>
                  <a:lnTo>
                    <a:pt x="1650" y="34"/>
                  </a:lnTo>
                  <a:lnTo>
                    <a:pt x="1448" y="67"/>
                  </a:lnTo>
                  <a:lnTo>
                    <a:pt x="1078" y="202"/>
                  </a:lnTo>
                  <a:lnTo>
                    <a:pt x="741" y="337"/>
                  </a:lnTo>
                  <a:lnTo>
                    <a:pt x="337" y="471"/>
                  </a:lnTo>
                  <a:lnTo>
                    <a:pt x="337" y="438"/>
                  </a:lnTo>
                  <a:lnTo>
                    <a:pt x="303" y="370"/>
                  </a:lnTo>
                  <a:lnTo>
                    <a:pt x="270" y="370"/>
                  </a:lnTo>
                  <a:lnTo>
                    <a:pt x="202" y="404"/>
                  </a:lnTo>
                  <a:lnTo>
                    <a:pt x="169" y="438"/>
                  </a:lnTo>
                  <a:lnTo>
                    <a:pt x="169" y="505"/>
                  </a:lnTo>
                  <a:lnTo>
                    <a:pt x="68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40"/>
                  </a:lnTo>
                  <a:lnTo>
                    <a:pt x="68" y="707"/>
                  </a:lnTo>
                  <a:lnTo>
                    <a:pt x="101" y="741"/>
                  </a:lnTo>
                  <a:lnTo>
                    <a:pt x="169" y="741"/>
                  </a:lnTo>
                  <a:lnTo>
                    <a:pt x="202" y="1077"/>
                  </a:lnTo>
                  <a:lnTo>
                    <a:pt x="236" y="1414"/>
                  </a:lnTo>
                  <a:lnTo>
                    <a:pt x="303" y="1717"/>
                  </a:lnTo>
                  <a:lnTo>
                    <a:pt x="404" y="2054"/>
                  </a:lnTo>
                  <a:lnTo>
                    <a:pt x="438" y="2121"/>
                  </a:lnTo>
                  <a:lnTo>
                    <a:pt x="505" y="2155"/>
                  </a:lnTo>
                  <a:lnTo>
                    <a:pt x="1414" y="2020"/>
                  </a:lnTo>
                  <a:lnTo>
                    <a:pt x="2290" y="1818"/>
                  </a:lnTo>
                  <a:lnTo>
                    <a:pt x="2357" y="1751"/>
                  </a:lnTo>
                  <a:lnTo>
                    <a:pt x="2391" y="1650"/>
                  </a:lnTo>
                  <a:lnTo>
                    <a:pt x="1953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6827475" y="2467775"/>
              <a:ext cx="15175" cy="29500"/>
            </a:xfrm>
            <a:custGeom>
              <a:avLst/>
              <a:gdLst/>
              <a:ahLst/>
              <a:cxnLst/>
              <a:rect l="0" t="0" r="0" b="0"/>
              <a:pathLst>
                <a:path w="607" h="1180" extrusionOk="0">
                  <a:moveTo>
                    <a:pt x="405" y="203"/>
                  </a:moveTo>
                  <a:lnTo>
                    <a:pt x="371" y="337"/>
                  </a:lnTo>
                  <a:lnTo>
                    <a:pt x="304" y="506"/>
                  </a:lnTo>
                  <a:lnTo>
                    <a:pt x="270" y="472"/>
                  </a:lnTo>
                  <a:lnTo>
                    <a:pt x="237" y="405"/>
                  </a:lnTo>
                  <a:lnTo>
                    <a:pt x="203" y="337"/>
                  </a:lnTo>
                  <a:lnTo>
                    <a:pt x="203" y="270"/>
                  </a:lnTo>
                  <a:lnTo>
                    <a:pt x="304" y="203"/>
                  </a:lnTo>
                  <a:close/>
                  <a:moveTo>
                    <a:pt x="338" y="1"/>
                  </a:moveTo>
                  <a:lnTo>
                    <a:pt x="203" y="34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236"/>
                  </a:lnTo>
                  <a:lnTo>
                    <a:pt x="35" y="405"/>
                  </a:lnTo>
                  <a:lnTo>
                    <a:pt x="102" y="573"/>
                  </a:lnTo>
                  <a:lnTo>
                    <a:pt x="203" y="674"/>
                  </a:lnTo>
                  <a:lnTo>
                    <a:pt x="136" y="741"/>
                  </a:lnTo>
                  <a:lnTo>
                    <a:pt x="68" y="809"/>
                  </a:lnTo>
                  <a:lnTo>
                    <a:pt x="68" y="910"/>
                  </a:lnTo>
                  <a:lnTo>
                    <a:pt x="68" y="977"/>
                  </a:lnTo>
                  <a:lnTo>
                    <a:pt x="136" y="1078"/>
                  </a:lnTo>
                  <a:lnTo>
                    <a:pt x="203" y="1145"/>
                  </a:lnTo>
                  <a:lnTo>
                    <a:pt x="304" y="1179"/>
                  </a:lnTo>
                  <a:lnTo>
                    <a:pt x="439" y="1145"/>
                  </a:lnTo>
                  <a:lnTo>
                    <a:pt x="506" y="1044"/>
                  </a:lnTo>
                  <a:lnTo>
                    <a:pt x="540" y="943"/>
                  </a:lnTo>
                  <a:lnTo>
                    <a:pt x="540" y="809"/>
                  </a:lnTo>
                  <a:lnTo>
                    <a:pt x="472" y="674"/>
                  </a:lnTo>
                  <a:lnTo>
                    <a:pt x="405" y="573"/>
                  </a:lnTo>
                  <a:lnTo>
                    <a:pt x="506" y="506"/>
                  </a:lnTo>
                  <a:lnTo>
                    <a:pt x="573" y="371"/>
                  </a:lnTo>
                  <a:lnTo>
                    <a:pt x="607" y="236"/>
                  </a:lnTo>
                  <a:lnTo>
                    <a:pt x="607" y="102"/>
                  </a:lnTo>
                  <a:lnTo>
                    <a:pt x="573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6984050" y="2574675"/>
              <a:ext cx="27800" cy="22750"/>
            </a:xfrm>
            <a:custGeom>
              <a:avLst/>
              <a:gdLst/>
              <a:ahLst/>
              <a:cxnLst/>
              <a:rect l="0" t="0" r="0" b="0"/>
              <a:pathLst>
                <a:path w="1112" h="910" extrusionOk="0">
                  <a:moveTo>
                    <a:pt x="101" y="1"/>
                  </a:moveTo>
                  <a:lnTo>
                    <a:pt x="68" y="68"/>
                  </a:lnTo>
                  <a:lnTo>
                    <a:pt x="101" y="203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539"/>
                  </a:lnTo>
                  <a:lnTo>
                    <a:pt x="101" y="573"/>
                  </a:lnTo>
                  <a:lnTo>
                    <a:pt x="169" y="539"/>
                  </a:lnTo>
                  <a:lnTo>
                    <a:pt x="236" y="708"/>
                  </a:lnTo>
                  <a:lnTo>
                    <a:pt x="303" y="842"/>
                  </a:lnTo>
                  <a:lnTo>
                    <a:pt x="337" y="876"/>
                  </a:lnTo>
                  <a:lnTo>
                    <a:pt x="371" y="910"/>
                  </a:lnTo>
                  <a:lnTo>
                    <a:pt x="438" y="876"/>
                  </a:lnTo>
                  <a:lnTo>
                    <a:pt x="438" y="809"/>
                  </a:lnTo>
                  <a:lnTo>
                    <a:pt x="404" y="640"/>
                  </a:lnTo>
                  <a:lnTo>
                    <a:pt x="371" y="472"/>
                  </a:lnTo>
                  <a:lnTo>
                    <a:pt x="438" y="438"/>
                  </a:lnTo>
                  <a:lnTo>
                    <a:pt x="775" y="337"/>
                  </a:lnTo>
                  <a:lnTo>
                    <a:pt x="909" y="304"/>
                  </a:lnTo>
                  <a:lnTo>
                    <a:pt x="1078" y="236"/>
                  </a:lnTo>
                  <a:lnTo>
                    <a:pt x="1111" y="169"/>
                  </a:lnTo>
                  <a:lnTo>
                    <a:pt x="1111" y="135"/>
                  </a:lnTo>
                  <a:lnTo>
                    <a:pt x="1078" y="102"/>
                  </a:lnTo>
                  <a:lnTo>
                    <a:pt x="943" y="68"/>
                  </a:lnTo>
                  <a:lnTo>
                    <a:pt x="808" y="102"/>
                  </a:lnTo>
                  <a:lnTo>
                    <a:pt x="573" y="135"/>
                  </a:lnTo>
                  <a:lnTo>
                    <a:pt x="303" y="236"/>
                  </a:lnTo>
                  <a:lnTo>
                    <a:pt x="20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6808975" y="2453475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650" y="236"/>
                  </a:moveTo>
                  <a:lnTo>
                    <a:pt x="1717" y="371"/>
                  </a:lnTo>
                  <a:lnTo>
                    <a:pt x="1785" y="707"/>
                  </a:lnTo>
                  <a:lnTo>
                    <a:pt x="1953" y="1482"/>
                  </a:lnTo>
                  <a:lnTo>
                    <a:pt x="1246" y="1717"/>
                  </a:lnTo>
                  <a:lnTo>
                    <a:pt x="539" y="1953"/>
                  </a:lnTo>
                  <a:lnTo>
                    <a:pt x="371" y="1381"/>
                  </a:lnTo>
                  <a:lnTo>
                    <a:pt x="270" y="943"/>
                  </a:lnTo>
                  <a:lnTo>
                    <a:pt x="236" y="808"/>
                  </a:lnTo>
                  <a:lnTo>
                    <a:pt x="236" y="741"/>
                  </a:lnTo>
                  <a:lnTo>
                    <a:pt x="943" y="438"/>
                  </a:lnTo>
                  <a:lnTo>
                    <a:pt x="1280" y="303"/>
                  </a:lnTo>
                  <a:lnTo>
                    <a:pt x="1650" y="236"/>
                  </a:lnTo>
                  <a:close/>
                  <a:moveTo>
                    <a:pt x="1751" y="0"/>
                  </a:moveTo>
                  <a:lnTo>
                    <a:pt x="1347" y="34"/>
                  </a:lnTo>
                  <a:lnTo>
                    <a:pt x="909" y="135"/>
                  </a:lnTo>
                  <a:lnTo>
                    <a:pt x="505" y="337"/>
                  </a:lnTo>
                  <a:lnTo>
                    <a:pt x="337" y="438"/>
                  </a:lnTo>
                  <a:lnTo>
                    <a:pt x="169" y="539"/>
                  </a:lnTo>
                  <a:lnTo>
                    <a:pt x="101" y="539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0" y="775"/>
                  </a:lnTo>
                  <a:lnTo>
                    <a:pt x="68" y="1010"/>
                  </a:lnTo>
                  <a:lnTo>
                    <a:pt x="337" y="2121"/>
                  </a:lnTo>
                  <a:lnTo>
                    <a:pt x="337" y="2189"/>
                  </a:lnTo>
                  <a:lnTo>
                    <a:pt x="371" y="2222"/>
                  </a:lnTo>
                  <a:lnTo>
                    <a:pt x="472" y="2222"/>
                  </a:lnTo>
                  <a:lnTo>
                    <a:pt x="1313" y="1953"/>
                  </a:lnTo>
                  <a:lnTo>
                    <a:pt x="2121" y="1684"/>
                  </a:lnTo>
                  <a:lnTo>
                    <a:pt x="2189" y="1650"/>
                  </a:lnTo>
                  <a:lnTo>
                    <a:pt x="2222" y="1616"/>
                  </a:lnTo>
                  <a:lnTo>
                    <a:pt x="2222" y="1549"/>
                  </a:lnTo>
                  <a:lnTo>
                    <a:pt x="2222" y="1482"/>
                  </a:lnTo>
                  <a:lnTo>
                    <a:pt x="2088" y="1212"/>
                  </a:lnTo>
                  <a:lnTo>
                    <a:pt x="2054" y="909"/>
                  </a:lnTo>
                  <a:lnTo>
                    <a:pt x="1953" y="270"/>
                  </a:lnTo>
                  <a:lnTo>
                    <a:pt x="1919" y="202"/>
                  </a:lnTo>
                  <a:lnTo>
                    <a:pt x="1886" y="101"/>
                  </a:lnTo>
                  <a:lnTo>
                    <a:pt x="1818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6914175" y="2562050"/>
              <a:ext cx="15175" cy="24425"/>
            </a:xfrm>
            <a:custGeom>
              <a:avLst/>
              <a:gdLst/>
              <a:ahLst/>
              <a:cxnLst/>
              <a:rect l="0" t="0" r="0" b="0"/>
              <a:pathLst>
                <a:path w="607" h="977" extrusionOk="0">
                  <a:moveTo>
                    <a:pt x="270" y="1"/>
                  </a:moveTo>
                  <a:lnTo>
                    <a:pt x="135" y="102"/>
                  </a:lnTo>
                  <a:lnTo>
                    <a:pt x="34" y="236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05"/>
                  </a:lnTo>
                  <a:lnTo>
                    <a:pt x="169" y="304"/>
                  </a:lnTo>
                  <a:lnTo>
                    <a:pt x="270" y="236"/>
                  </a:lnTo>
                  <a:lnTo>
                    <a:pt x="304" y="203"/>
                  </a:lnTo>
                  <a:lnTo>
                    <a:pt x="270" y="270"/>
                  </a:lnTo>
                  <a:lnTo>
                    <a:pt x="203" y="405"/>
                  </a:lnTo>
                  <a:lnTo>
                    <a:pt x="203" y="472"/>
                  </a:lnTo>
                  <a:lnTo>
                    <a:pt x="236" y="539"/>
                  </a:lnTo>
                  <a:lnTo>
                    <a:pt x="405" y="539"/>
                  </a:lnTo>
                  <a:lnTo>
                    <a:pt x="405" y="640"/>
                  </a:lnTo>
                  <a:lnTo>
                    <a:pt x="270" y="708"/>
                  </a:lnTo>
                  <a:lnTo>
                    <a:pt x="102" y="809"/>
                  </a:lnTo>
                  <a:lnTo>
                    <a:pt x="34" y="842"/>
                  </a:lnTo>
                  <a:lnTo>
                    <a:pt x="68" y="910"/>
                  </a:lnTo>
                  <a:lnTo>
                    <a:pt x="102" y="943"/>
                  </a:lnTo>
                  <a:lnTo>
                    <a:pt x="169" y="977"/>
                  </a:lnTo>
                  <a:lnTo>
                    <a:pt x="337" y="910"/>
                  </a:lnTo>
                  <a:lnTo>
                    <a:pt x="472" y="809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07" y="506"/>
                  </a:lnTo>
                  <a:lnTo>
                    <a:pt x="573" y="438"/>
                  </a:lnTo>
                  <a:lnTo>
                    <a:pt x="539" y="405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506" y="169"/>
                  </a:lnTo>
                  <a:lnTo>
                    <a:pt x="472" y="102"/>
                  </a:lnTo>
                  <a:lnTo>
                    <a:pt x="405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6841800" y="2524175"/>
              <a:ext cx="14325" cy="21900"/>
            </a:xfrm>
            <a:custGeom>
              <a:avLst/>
              <a:gdLst/>
              <a:ahLst/>
              <a:cxnLst/>
              <a:rect l="0" t="0" r="0" b="0"/>
              <a:pathLst>
                <a:path w="573" h="876" extrusionOk="0">
                  <a:moveTo>
                    <a:pt x="337" y="0"/>
                  </a:moveTo>
                  <a:lnTo>
                    <a:pt x="236" y="34"/>
                  </a:lnTo>
                  <a:lnTo>
                    <a:pt x="135" y="101"/>
                  </a:lnTo>
                  <a:lnTo>
                    <a:pt x="68" y="169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35" y="606"/>
                  </a:lnTo>
                  <a:lnTo>
                    <a:pt x="202" y="573"/>
                  </a:lnTo>
                  <a:lnTo>
                    <a:pt x="303" y="505"/>
                  </a:lnTo>
                  <a:lnTo>
                    <a:pt x="371" y="505"/>
                  </a:lnTo>
                  <a:lnTo>
                    <a:pt x="404" y="573"/>
                  </a:lnTo>
                  <a:lnTo>
                    <a:pt x="371" y="606"/>
                  </a:lnTo>
                  <a:lnTo>
                    <a:pt x="303" y="674"/>
                  </a:lnTo>
                  <a:lnTo>
                    <a:pt x="101" y="674"/>
                  </a:lnTo>
                  <a:lnTo>
                    <a:pt x="34" y="707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01" y="842"/>
                  </a:lnTo>
                  <a:lnTo>
                    <a:pt x="169" y="876"/>
                  </a:lnTo>
                  <a:lnTo>
                    <a:pt x="371" y="842"/>
                  </a:lnTo>
                  <a:lnTo>
                    <a:pt x="438" y="808"/>
                  </a:lnTo>
                  <a:lnTo>
                    <a:pt x="505" y="741"/>
                  </a:lnTo>
                  <a:lnTo>
                    <a:pt x="573" y="640"/>
                  </a:lnTo>
                  <a:lnTo>
                    <a:pt x="573" y="573"/>
                  </a:lnTo>
                  <a:lnTo>
                    <a:pt x="573" y="472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404" y="337"/>
                  </a:lnTo>
                  <a:lnTo>
                    <a:pt x="270" y="337"/>
                  </a:lnTo>
                  <a:lnTo>
                    <a:pt x="169" y="404"/>
                  </a:lnTo>
                  <a:lnTo>
                    <a:pt x="135" y="337"/>
                  </a:lnTo>
                  <a:lnTo>
                    <a:pt x="169" y="303"/>
                  </a:lnTo>
                  <a:lnTo>
                    <a:pt x="270" y="202"/>
                  </a:lnTo>
                  <a:lnTo>
                    <a:pt x="472" y="101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6716375" y="2637800"/>
              <a:ext cx="66525" cy="59800"/>
            </a:xfrm>
            <a:custGeom>
              <a:avLst/>
              <a:gdLst/>
              <a:ahLst/>
              <a:cxnLst/>
              <a:rect l="0" t="0" r="0" b="0"/>
              <a:pathLst>
                <a:path w="2661" h="2392" extrusionOk="0">
                  <a:moveTo>
                    <a:pt x="1953" y="304"/>
                  </a:moveTo>
                  <a:lnTo>
                    <a:pt x="2021" y="371"/>
                  </a:lnTo>
                  <a:lnTo>
                    <a:pt x="2088" y="472"/>
                  </a:lnTo>
                  <a:lnTo>
                    <a:pt x="2358" y="1347"/>
                  </a:lnTo>
                  <a:lnTo>
                    <a:pt x="2459" y="1718"/>
                  </a:lnTo>
                  <a:lnTo>
                    <a:pt x="2257" y="1718"/>
                  </a:lnTo>
                  <a:lnTo>
                    <a:pt x="2088" y="1751"/>
                  </a:lnTo>
                  <a:lnTo>
                    <a:pt x="1650" y="1852"/>
                  </a:lnTo>
                  <a:lnTo>
                    <a:pt x="1246" y="1987"/>
                  </a:lnTo>
                  <a:lnTo>
                    <a:pt x="977" y="2088"/>
                  </a:lnTo>
                  <a:lnTo>
                    <a:pt x="876" y="2122"/>
                  </a:lnTo>
                  <a:lnTo>
                    <a:pt x="809" y="2088"/>
                  </a:lnTo>
                  <a:lnTo>
                    <a:pt x="741" y="2054"/>
                  </a:lnTo>
                  <a:lnTo>
                    <a:pt x="708" y="1987"/>
                  </a:lnTo>
                  <a:lnTo>
                    <a:pt x="674" y="1852"/>
                  </a:lnTo>
                  <a:lnTo>
                    <a:pt x="640" y="1684"/>
                  </a:lnTo>
                  <a:lnTo>
                    <a:pt x="438" y="876"/>
                  </a:lnTo>
                  <a:lnTo>
                    <a:pt x="876" y="708"/>
                  </a:lnTo>
                  <a:lnTo>
                    <a:pt x="1213" y="607"/>
                  </a:lnTo>
                  <a:lnTo>
                    <a:pt x="1381" y="573"/>
                  </a:lnTo>
                  <a:lnTo>
                    <a:pt x="1549" y="472"/>
                  </a:lnTo>
                  <a:lnTo>
                    <a:pt x="1718" y="371"/>
                  </a:lnTo>
                  <a:lnTo>
                    <a:pt x="1852" y="304"/>
                  </a:lnTo>
                  <a:close/>
                  <a:moveTo>
                    <a:pt x="2021" y="1"/>
                  </a:moveTo>
                  <a:lnTo>
                    <a:pt x="1785" y="102"/>
                  </a:lnTo>
                  <a:lnTo>
                    <a:pt x="1583" y="203"/>
                  </a:lnTo>
                  <a:lnTo>
                    <a:pt x="1347" y="337"/>
                  </a:lnTo>
                  <a:lnTo>
                    <a:pt x="1145" y="405"/>
                  </a:lnTo>
                  <a:lnTo>
                    <a:pt x="573" y="607"/>
                  </a:lnTo>
                  <a:lnTo>
                    <a:pt x="304" y="708"/>
                  </a:lnTo>
                  <a:lnTo>
                    <a:pt x="34" y="842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68" y="1044"/>
                  </a:lnTo>
                  <a:lnTo>
                    <a:pt x="135" y="1044"/>
                  </a:lnTo>
                  <a:lnTo>
                    <a:pt x="304" y="943"/>
                  </a:lnTo>
                  <a:lnTo>
                    <a:pt x="337" y="1280"/>
                  </a:lnTo>
                  <a:lnTo>
                    <a:pt x="405" y="1617"/>
                  </a:lnTo>
                  <a:lnTo>
                    <a:pt x="607" y="2290"/>
                  </a:lnTo>
                  <a:lnTo>
                    <a:pt x="640" y="2357"/>
                  </a:lnTo>
                  <a:lnTo>
                    <a:pt x="708" y="2391"/>
                  </a:lnTo>
                  <a:lnTo>
                    <a:pt x="943" y="2324"/>
                  </a:lnTo>
                  <a:lnTo>
                    <a:pt x="1179" y="2256"/>
                  </a:lnTo>
                  <a:lnTo>
                    <a:pt x="1617" y="2088"/>
                  </a:lnTo>
                  <a:lnTo>
                    <a:pt x="2021" y="1987"/>
                  </a:lnTo>
                  <a:lnTo>
                    <a:pt x="2459" y="1953"/>
                  </a:lnTo>
                  <a:lnTo>
                    <a:pt x="2560" y="1920"/>
                  </a:lnTo>
                  <a:lnTo>
                    <a:pt x="2627" y="1886"/>
                  </a:lnTo>
                  <a:lnTo>
                    <a:pt x="2661" y="1785"/>
                  </a:lnTo>
                  <a:lnTo>
                    <a:pt x="2661" y="1684"/>
                  </a:lnTo>
                  <a:lnTo>
                    <a:pt x="2627" y="1482"/>
                  </a:lnTo>
                  <a:lnTo>
                    <a:pt x="2391" y="775"/>
                  </a:lnTo>
                  <a:lnTo>
                    <a:pt x="2122" y="68"/>
                  </a:lnTo>
                  <a:lnTo>
                    <a:pt x="2088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6851050" y="2572150"/>
              <a:ext cx="24425" cy="21900"/>
            </a:xfrm>
            <a:custGeom>
              <a:avLst/>
              <a:gdLst/>
              <a:ahLst/>
              <a:cxnLst/>
              <a:rect l="0" t="0" r="0" b="0"/>
              <a:pathLst>
                <a:path w="977" h="876" extrusionOk="0">
                  <a:moveTo>
                    <a:pt x="304" y="1"/>
                  </a:moveTo>
                  <a:lnTo>
                    <a:pt x="203" y="68"/>
                  </a:lnTo>
                  <a:lnTo>
                    <a:pt x="102" y="135"/>
                  </a:lnTo>
                  <a:lnTo>
                    <a:pt x="1" y="270"/>
                  </a:lnTo>
                  <a:lnTo>
                    <a:pt x="34" y="304"/>
                  </a:lnTo>
                  <a:lnTo>
                    <a:pt x="68" y="304"/>
                  </a:lnTo>
                  <a:lnTo>
                    <a:pt x="203" y="236"/>
                  </a:lnTo>
                  <a:lnTo>
                    <a:pt x="371" y="203"/>
                  </a:lnTo>
                  <a:lnTo>
                    <a:pt x="337" y="371"/>
                  </a:lnTo>
                  <a:lnTo>
                    <a:pt x="304" y="506"/>
                  </a:lnTo>
                  <a:lnTo>
                    <a:pt x="236" y="640"/>
                  </a:lnTo>
                  <a:lnTo>
                    <a:pt x="236" y="741"/>
                  </a:lnTo>
                  <a:lnTo>
                    <a:pt x="270" y="809"/>
                  </a:lnTo>
                  <a:lnTo>
                    <a:pt x="304" y="876"/>
                  </a:lnTo>
                  <a:lnTo>
                    <a:pt x="573" y="876"/>
                  </a:lnTo>
                  <a:lnTo>
                    <a:pt x="910" y="809"/>
                  </a:lnTo>
                  <a:lnTo>
                    <a:pt x="943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10" y="573"/>
                  </a:lnTo>
                  <a:lnTo>
                    <a:pt x="842" y="573"/>
                  </a:lnTo>
                  <a:lnTo>
                    <a:pt x="573" y="640"/>
                  </a:lnTo>
                  <a:lnTo>
                    <a:pt x="472" y="674"/>
                  </a:lnTo>
                  <a:lnTo>
                    <a:pt x="438" y="674"/>
                  </a:lnTo>
                  <a:lnTo>
                    <a:pt x="472" y="607"/>
                  </a:lnTo>
                  <a:lnTo>
                    <a:pt x="539" y="371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6775300" y="2626025"/>
              <a:ext cx="66525" cy="53050"/>
            </a:xfrm>
            <a:custGeom>
              <a:avLst/>
              <a:gdLst/>
              <a:ahLst/>
              <a:cxnLst/>
              <a:rect l="0" t="0" r="0" b="0"/>
              <a:pathLst>
                <a:path w="2661" h="2122" extrusionOk="0">
                  <a:moveTo>
                    <a:pt x="2122" y="236"/>
                  </a:moveTo>
                  <a:lnTo>
                    <a:pt x="2189" y="303"/>
                  </a:lnTo>
                  <a:lnTo>
                    <a:pt x="2256" y="438"/>
                  </a:lnTo>
                  <a:lnTo>
                    <a:pt x="2290" y="606"/>
                  </a:lnTo>
                  <a:lnTo>
                    <a:pt x="2391" y="1111"/>
                  </a:lnTo>
                  <a:lnTo>
                    <a:pt x="2391" y="1246"/>
                  </a:lnTo>
                  <a:lnTo>
                    <a:pt x="2391" y="1347"/>
                  </a:lnTo>
                  <a:lnTo>
                    <a:pt x="2357" y="1448"/>
                  </a:lnTo>
                  <a:lnTo>
                    <a:pt x="2324" y="1515"/>
                  </a:lnTo>
                  <a:lnTo>
                    <a:pt x="2189" y="1650"/>
                  </a:lnTo>
                  <a:lnTo>
                    <a:pt x="2021" y="1751"/>
                  </a:lnTo>
                  <a:lnTo>
                    <a:pt x="1819" y="1818"/>
                  </a:lnTo>
                  <a:lnTo>
                    <a:pt x="1617" y="1852"/>
                  </a:lnTo>
                  <a:lnTo>
                    <a:pt x="1179" y="1886"/>
                  </a:lnTo>
                  <a:lnTo>
                    <a:pt x="1044" y="1886"/>
                  </a:lnTo>
                  <a:lnTo>
                    <a:pt x="943" y="1785"/>
                  </a:lnTo>
                  <a:lnTo>
                    <a:pt x="842" y="1650"/>
                  </a:lnTo>
                  <a:lnTo>
                    <a:pt x="775" y="1515"/>
                  </a:lnTo>
                  <a:lnTo>
                    <a:pt x="674" y="1145"/>
                  </a:lnTo>
                  <a:lnTo>
                    <a:pt x="607" y="775"/>
                  </a:lnTo>
                  <a:lnTo>
                    <a:pt x="1112" y="640"/>
                  </a:lnTo>
                  <a:lnTo>
                    <a:pt x="1583" y="472"/>
                  </a:lnTo>
                  <a:lnTo>
                    <a:pt x="2054" y="236"/>
                  </a:lnTo>
                  <a:close/>
                  <a:moveTo>
                    <a:pt x="1987" y="0"/>
                  </a:moveTo>
                  <a:lnTo>
                    <a:pt x="1650" y="169"/>
                  </a:lnTo>
                  <a:lnTo>
                    <a:pt x="1381" y="303"/>
                  </a:lnTo>
                  <a:lnTo>
                    <a:pt x="1112" y="404"/>
                  </a:lnTo>
                  <a:lnTo>
                    <a:pt x="539" y="539"/>
                  </a:ln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102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75"/>
                  </a:lnTo>
                  <a:lnTo>
                    <a:pt x="68" y="842"/>
                  </a:lnTo>
                  <a:lnTo>
                    <a:pt x="135" y="842"/>
                  </a:lnTo>
                  <a:lnTo>
                    <a:pt x="405" y="808"/>
                  </a:lnTo>
                  <a:lnTo>
                    <a:pt x="438" y="1179"/>
                  </a:lnTo>
                  <a:lnTo>
                    <a:pt x="539" y="1583"/>
                  </a:lnTo>
                  <a:lnTo>
                    <a:pt x="640" y="1751"/>
                  </a:lnTo>
                  <a:lnTo>
                    <a:pt x="708" y="1886"/>
                  </a:lnTo>
                  <a:lnTo>
                    <a:pt x="809" y="2020"/>
                  </a:lnTo>
                  <a:lnTo>
                    <a:pt x="943" y="2088"/>
                  </a:lnTo>
                  <a:lnTo>
                    <a:pt x="1179" y="2121"/>
                  </a:lnTo>
                  <a:lnTo>
                    <a:pt x="1415" y="2121"/>
                  </a:lnTo>
                  <a:lnTo>
                    <a:pt x="1650" y="2088"/>
                  </a:lnTo>
                  <a:lnTo>
                    <a:pt x="1852" y="2054"/>
                  </a:lnTo>
                  <a:lnTo>
                    <a:pt x="2223" y="1987"/>
                  </a:lnTo>
                  <a:lnTo>
                    <a:pt x="2391" y="1919"/>
                  </a:lnTo>
                  <a:lnTo>
                    <a:pt x="2458" y="1886"/>
                  </a:lnTo>
                  <a:lnTo>
                    <a:pt x="2526" y="1818"/>
                  </a:lnTo>
                  <a:lnTo>
                    <a:pt x="2627" y="1616"/>
                  </a:lnTo>
                  <a:lnTo>
                    <a:pt x="2660" y="1448"/>
                  </a:lnTo>
                  <a:lnTo>
                    <a:pt x="2627" y="1246"/>
                  </a:lnTo>
                  <a:lnTo>
                    <a:pt x="2593" y="1044"/>
                  </a:lnTo>
                  <a:lnTo>
                    <a:pt x="2526" y="505"/>
                  </a:lnTo>
                  <a:lnTo>
                    <a:pt x="2458" y="236"/>
                  </a:lnTo>
                  <a:lnTo>
                    <a:pt x="2391" y="135"/>
                  </a:lnTo>
                  <a:lnTo>
                    <a:pt x="2324" y="34"/>
                  </a:lnTo>
                  <a:lnTo>
                    <a:pt x="22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98700" y="2537650"/>
              <a:ext cx="58100" cy="48825"/>
            </a:xfrm>
            <a:custGeom>
              <a:avLst/>
              <a:gdLst/>
              <a:ahLst/>
              <a:cxnLst/>
              <a:rect l="0" t="0" r="0" b="0"/>
              <a:pathLst>
                <a:path w="2324" h="1953" extrusionOk="0">
                  <a:moveTo>
                    <a:pt x="1650" y="236"/>
                  </a:moveTo>
                  <a:lnTo>
                    <a:pt x="1718" y="269"/>
                  </a:lnTo>
                  <a:lnTo>
                    <a:pt x="1785" y="303"/>
                  </a:lnTo>
                  <a:lnTo>
                    <a:pt x="1886" y="438"/>
                  </a:lnTo>
                  <a:lnTo>
                    <a:pt x="1987" y="606"/>
                  </a:lnTo>
                  <a:lnTo>
                    <a:pt x="2021" y="808"/>
                  </a:lnTo>
                  <a:lnTo>
                    <a:pt x="2088" y="1010"/>
                  </a:lnTo>
                  <a:lnTo>
                    <a:pt x="2122" y="1414"/>
                  </a:lnTo>
                  <a:lnTo>
                    <a:pt x="1516" y="1549"/>
                  </a:lnTo>
                  <a:lnTo>
                    <a:pt x="910" y="1684"/>
                  </a:lnTo>
                  <a:lnTo>
                    <a:pt x="472" y="1684"/>
                  </a:lnTo>
                  <a:lnTo>
                    <a:pt x="371" y="1381"/>
                  </a:lnTo>
                  <a:lnTo>
                    <a:pt x="169" y="741"/>
                  </a:lnTo>
                  <a:lnTo>
                    <a:pt x="809" y="471"/>
                  </a:lnTo>
                  <a:lnTo>
                    <a:pt x="1112" y="337"/>
                  </a:lnTo>
                  <a:lnTo>
                    <a:pt x="1482" y="236"/>
                  </a:lnTo>
                  <a:close/>
                  <a:moveTo>
                    <a:pt x="1684" y="0"/>
                  </a:moveTo>
                  <a:lnTo>
                    <a:pt x="1482" y="34"/>
                  </a:lnTo>
                  <a:lnTo>
                    <a:pt x="1112" y="168"/>
                  </a:lnTo>
                  <a:lnTo>
                    <a:pt x="607" y="370"/>
                  </a:lnTo>
                  <a:lnTo>
                    <a:pt x="102" y="606"/>
                  </a:lnTo>
                  <a:lnTo>
                    <a:pt x="68" y="572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943"/>
                  </a:lnTo>
                  <a:lnTo>
                    <a:pt x="102" y="1280"/>
                  </a:lnTo>
                  <a:lnTo>
                    <a:pt x="304" y="1886"/>
                  </a:lnTo>
                  <a:lnTo>
                    <a:pt x="371" y="1919"/>
                  </a:lnTo>
                  <a:lnTo>
                    <a:pt x="438" y="1953"/>
                  </a:lnTo>
                  <a:lnTo>
                    <a:pt x="876" y="1886"/>
                  </a:lnTo>
                  <a:lnTo>
                    <a:pt x="1347" y="1818"/>
                  </a:lnTo>
                  <a:lnTo>
                    <a:pt x="1819" y="1717"/>
                  </a:lnTo>
                  <a:lnTo>
                    <a:pt x="2256" y="1583"/>
                  </a:lnTo>
                  <a:lnTo>
                    <a:pt x="2324" y="1515"/>
                  </a:lnTo>
                  <a:lnTo>
                    <a:pt x="2324" y="1448"/>
                  </a:lnTo>
                  <a:lnTo>
                    <a:pt x="2088" y="370"/>
                  </a:lnTo>
                  <a:lnTo>
                    <a:pt x="2021" y="135"/>
                  </a:lnTo>
                  <a:lnTo>
                    <a:pt x="1953" y="67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6740800" y="2658000"/>
              <a:ext cx="19375" cy="24450"/>
            </a:xfrm>
            <a:custGeom>
              <a:avLst/>
              <a:gdLst/>
              <a:ahLst/>
              <a:cxnLst/>
              <a:rect l="0" t="0" r="0" b="0"/>
              <a:pathLst>
                <a:path w="775" h="978" extrusionOk="0">
                  <a:moveTo>
                    <a:pt x="741" y="1"/>
                  </a:moveTo>
                  <a:lnTo>
                    <a:pt x="673" y="34"/>
                  </a:lnTo>
                  <a:lnTo>
                    <a:pt x="606" y="34"/>
                  </a:lnTo>
                  <a:lnTo>
                    <a:pt x="505" y="135"/>
                  </a:lnTo>
                  <a:lnTo>
                    <a:pt x="269" y="472"/>
                  </a:lnTo>
                  <a:lnTo>
                    <a:pt x="67" y="708"/>
                  </a:lnTo>
                  <a:lnTo>
                    <a:pt x="0" y="809"/>
                  </a:lnTo>
                  <a:lnTo>
                    <a:pt x="0" y="876"/>
                  </a:lnTo>
                  <a:lnTo>
                    <a:pt x="0" y="977"/>
                  </a:lnTo>
                  <a:lnTo>
                    <a:pt x="67" y="977"/>
                  </a:lnTo>
                  <a:lnTo>
                    <a:pt x="135" y="943"/>
                  </a:lnTo>
                  <a:lnTo>
                    <a:pt x="269" y="809"/>
                  </a:lnTo>
                  <a:lnTo>
                    <a:pt x="471" y="573"/>
                  </a:lnTo>
                  <a:lnTo>
                    <a:pt x="673" y="337"/>
                  </a:lnTo>
                  <a:lnTo>
                    <a:pt x="774" y="203"/>
                  </a:lnTo>
                  <a:lnTo>
                    <a:pt x="774" y="135"/>
                  </a:lnTo>
                  <a:lnTo>
                    <a:pt x="774" y="68"/>
                  </a:lnTo>
                  <a:lnTo>
                    <a:pt x="774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6705450" y="2585625"/>
              <a:ext cx="62300" cy="57250"/>
            </a:xfrm>
            <a:custGeom>
              <a:avLst/>
              <a:gdLst/>
              <a:ahLst/>
              <a:cxnLst/>
              <a:rect l="0" t="0" r="0" b="0"/>
              <a:pathLst>
                <a:path w="2492" h="2290" extrusionOk="0">
                  <a:moveTo>
                    <a:pt x="2087" y="270"/>
                  </a:moveTo>
                  <a:lnTo>
                    <a:pt x="2155" y="505"/>
                  </a:lnTo>
                  <a:lnTo>
                    <a:pt x="2188" y="741"/>
                  </a:lnTo>
                  <a:lnTo>
                    <a:pt x="2222" y="1212"/>
                  </a:lnTo>
                  <a:lnTo>
                    <a:pt x="2222" y="1381"/>
                  </a:lnTo>
                  <a:lnTo>
                    <a:pt x="2155" y="1515"/>
                  </a:lnTo>
                  <a:lnTo>
                    <a:pt x="2054" y="1583"/>
                  </a:lnTo>
                  <a:lnTo>
                    <a:pt x="1919" y="1650"/>
                  </a:lnTo>
                  <a:lnTo>
                    <a:pt x="1616" y="1751"/>
                  </a:lnTo>
                  <a:lnTo>
                    <a:pt x="1481" y="1818"/>
                  </a:lnTo>
                  <a:lnTo>
                    <a:pt x="1347" y="1886"/>
                  </a:lnTo>
                  <a:lnTo>
                    <a:pt x="1212" y="1953"/>
                  </a:lnTo>
                  <a:lnTo>
                    <a:pt x="976" y="2054"/>
                  </a:lnTo>
                  <a:lnTo>
                    <a:pt x="741" y="2088"/>
                  </a:lnTo>
                  <a:lnTo>
                    <a:pt x="673" y="2054"/>
                  </a:lnTo>
                  <a:lnTo>
                    <a:pt x="606" y="1987"/>
                  </a:lnTo>
                  <a:lnTo>
                    <a:pt x="505" y="1549"/>
                  </a:lnTo>
                  <a:lnTo>
                    <a:pt x="438" y="1179"/>
                  </a:lnTo>
                  <a:lnTo>
                    <a:pt x="337" y="808"/>
                  </a:lnTo>
                  <a:lnTo>
                    <a:pt x="572" y="674"/>
                  </a:lnTo>
                  <a:lnTo>
                    <a:pt x="808" y="606"/>
                  </a:lnTo>
                  <a:lnTo>
                    <a:pt x="1077" y="539"/>
                  </a:lnTo>
                  <a:lnTo>
                    <a:pt x="1347" y="472"/>
                  </a:lnTo>
                  <a:lnTo>
                    <a:pt x="1751" y="438"/>
                  </a:lnTo>
                  <a:lnTo>
                    <a:pt x="1919" y="371"/>
                  </a:lnTo>
                  <a:lnTo>
                    <a:pt x="2087" y="270"/>
                  </a:lnTo>
                  <a:close/>
                  <a:moveTo>
                    <a:pt x="2087" y="0"/>
                  </a:moveTo>
                  <a:lnTo>
                    <a:pt x="2054" y="34"/>
                  </a:lnTo>
                  <a:lnTo>
                    <a:pt x="1953" y="101"/>
                  </a:lnTo>
                  <a:lnTo>
                    <a:pt x="1818" y="169"/>
                  </a:lnTo>
                  <a:lnTo>
                    <a:pt x="1549" y="270"/>
                  </a:lnTo>
                  <a:lnTo>
                    <a:pt x="1279" y="303"/>
                  </a:lnTo>
                  <a:lnTo>
                    <a:pt x="976" y="337"/>
                  </a:lnTo>
                  <a:lnTo>
                    <a:pt x="707" y="371"/>
                  </a:lnTo>
                  <a:lnTo>
                    <a:pt x="438" y="438"/>
                  </a:lnTo>
                  <a:lnTo>
                    <a:pt x="303" y="505"/>
                  </a:lnTo>
                  <a:lnTo>
                    <a:pt x="202" y="606"/>
                  </a:lnTo>
                  <a:lnTo>
                    <a:pt x="101" y="674"/>
                  </a:lnTo>
                  <a:lnTo>
                    <a:pt x="0" y="808"/>
                  </a:lnTo>
                  <a:lnTo>
                    <a:pt x="0" y="876"/>
                  </a:lnTo>
                  <a:lnTo>
                    <a:pt x="34" y="909"/>
                  </a:lnTo>
                  <a:lnTo>
                    <a:pt x="67" y="943"/>
                  </a:lnTo>
                  <a:lnTo>
                    <a:pt x="135" y="909"/>
                  </a:lnTo>
                  <a:lnTo>
                    <a:pt x="236" y="876"/>
                  </a:lnTo>
                  <a:lnTo>
                    <a:pt x="236" y="1179"/>
                  </a:lnTo>
                  <a:lnTo>
                    <a:pt x="269" y="1515"/>
                  </a:lnTo>
                  <a:lnTo>
                    <a:pt x="337" y="1818"/>
                  </a:lnTo>
                  <a:lnTo>
                    <a:pt x="438" y="2121"/>
                  </a:lnTo>
                  <a:lnTo>
                    <a:pt x="505" y="2222"/>
                  </a:lnTo>
                  <a:lnTo>
                    <a:pt x="572" y="2290"/>
                  </a:lnTo>
                  <a:lnTo>
                    <a:pt x="842" y="2290"/>
                  </a:lnTo>
                  <a:lnTo>
                    <a:pt x="1111" y="2222"/>
                  </a:lnTo>
                  <a:lnTo>
                    <a:pt x="1313" y="2155"/>
                  </a:lnTo>
                  <a:lnTo>
                    <a:pt x="1481" y="2088"/>
                  </a:lnTo>
                  <a:lnTo>
                    <a:pt x="1650" y="2020"/>
                  </a:lnTo>
                  <a:lnTo>
                    <a:pt x="1953" y="1953"/>
                  </a:lnTo>
                  <a:lnTo>
                    <a:pt x="2087" y="1886"/>
                  </a:lnTo>
                  <a:lnTo>
                    <a:pt x="2222" y="1785"/>
                  </a:lnTo>
                  <a:lnTo>
                    <a:pt x="2323" y="1684"/>
                  </a:lnTo>
                  <a:lnTo>
                    <a:pt x="2424" y="1515"/>
                  </a:lnTo>
                  <a:lnTo>
                    <a:pt x="2458" y="1347"/>
                  </a:lnTo>
                  <a:lnTo>
                    <a:pt x="2491" y="1145"/>
                  </a:lnTo>
                  <a:lnTo>
                    <a:pt x="2458" y="775"/>
                  </a:lnTo>
                  <a:lnTo>
                    <a:pt x="2357" y="371"/>
                  </a:lnTo>
                  <a:lnTo>
                    <a:pt x="2222" y="34"/>
                  </a:lnTo>
                  <a:lnTo>
                    <a:pt x="2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6806450" y="2643700"/>
              <a:ext cx="14325" cy="23600"/>
            </a:xfrm>
            <a:custGeom>
              <a:avLst/>
              <a:gdLst/>
              <a:ahLst/>
              <a:cxnLst/>
              <a:rect l="0" t="0" r="0" b="0"/>
              <a:pathLst>
                <a:path w="573" h="944" extrusionOk="0">
                  <a:moveTo>
                    <a:pt x="337" y="236"/>
                  </a:moveTo>
                  <a:lnTo>
                    <a:pt x="337" y="472"/>
                  </a:lnTo>
                  <a:lnTo>
                    <a:pt x="270" y="707"/>
                  </a:lnTo>
                  <a:lnTo>
                    <a:pt x="236" y="707"/>
                  </a:lnTo>
                  <a:lnTo>
                    <a:pt x="202" y="539"/>
                  </a:lnTo>
                  <a:lnTo>
                    <a:pt x="236" y="404"/>
                  </a:lnTo>
                  <a:lnTo>
                    <a:pt x="270" y="303"/>
                  </a:lnTo>
                  <a:lnTo>
                    <a:pt x="337" y="236"/>
                  </a:lnTo>
                  <a:close/>
                  <a:moveTo>
                    <a:pt x="303" y="0"/>
                  </a:moveTo>
                  <a:lnTo>
                    <a:pt x="202" y="68"/>
                  </a:lnTo>
                  <a:lnTo>
                    <a:pt x="135" y="135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5"/>
                  </a:lnTo>
                  <a:lnTo>
                    <a:pt x="0" y="640"/>
                  </a:lnTo>
                  <a:lnTo>
                    <a:pt x="34" y="775"/>
                  </a:lnTo>
                  <a:lnTo>
                    <a:pt x="101" y="876"/>
                  </a:lnTo>
                  <a:lnTo>
                    <a:pt x="135" y="909"/>
                  </a:lnTo>
                  <a:lnTo>
                    <a:pt x="202" y="943"/>
                  </a:lnTo>
                  <a:lnTo>
                    <a:pt x="337" y="909"/>
                  </a:lnTo>
                  <a:lnTo>
                    <a:pt x="438" y="842"/>
                  </a:lnTo>
                  <a:lnTo>
                    <a:pt x="472" y="775"/>
                  </a:lnTo>
                  <a:lnTo>
                    <a:pt x="505" y="674"/>
                  </a:lnTo>
                  <a:lnTo>
                    <a:pt x="573" y="404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68"/>
                  </a:lnTo>
                  <a:lnTo>
                    <a:pt x="404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6932700" y="2630225"/>
              <a:ext cx="5925" cy="5075"/>
            </a:xfrm>
            <a:custGeom>
              <a:avLst/>
              <a:gdLst/>
              <a:ahLst/>
              <a:cxnLst/>
              <a:rect l="0" t="0" r="0" b="0"/>
              <a:pathLst>
                <a:path w="237" h="203" extrusionOk="0">
                  <a:moveTo>
                    <a:pt x="68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68" y="203"/>
                  </a:lnTo>
                  <a:lnTo>
                    <a:pt x="135" y="203"/>
                  </a:lnTo>
                  <a:lnTo>
                    <a:pt x="202" y="169"/>
                  </a:lnTo>
                  <a:lnTo>
                    <a:pt x="236" y="169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6903250" y="2595725"/>
              <a:ext cx="58925" cy="53875"/>
            </a:xfrm>
            <a:custGeom>
              <a:avLst/>
              <a:gdLst/>
              <a:ahLst/>
              <a:cxnLst/>
              <a:rect l="0" t="0" r="0" b="0"/>
              <a:pathLst>
                <a:path w="2357" h="2155" extrusionOk="0">
                  <a:moveTo>
                    <a:pt x="1885" y="202"/>
                  </a:moveTo>
                  <a:lnTo>
                    <a:pt x="1986" y="640"/>
                  </a:lnTo>
                  <a:lnTo>
                    <a:pt x="2087" y="1044"/>
                  </a:lnTo>
                  <a:lnTo>
                    <a:pt x="2121" y="1313"/>
                  </a:lnTo>
                  <a:lnTo>
                    <a:pt x="2121" y="1448"/>
                  </a:lnTo>
                  <a:lnTo>
                    <a:pt x="2087" y="1515"/>
                  </a:lnTo>
                  <a:lnTo>
                    <a:pt x="2020" y="1549"/>
                  </a:lnTo>
                  <a:lnTo>
                    <a:pt x="1481" y="1751"/>
                  </a:lnTo>
                  <a:lnTo>
                    <a:pt x="1077" y="1886"/>
                  </a:lnTo>
                  <a:lnTo>
                    <a:pt x="943" y="1919"/>
                  </a:lnTo>
                  <a:lnTo>
                    <a:pt x="808" y="1919"/>
                  </a:lnTo>
                  <a:lnTo>
                    <a:pt x="741" y="1886"/>
                  </a:lnTo>
                  <a:lnTo>
                    <a:pt x="673" y="1751"/>
                  </a:lnTo>
                  <a:lnTo>
                    <a:pt x="640" y="1583"/>
                  </a:lnTo>
                  <a:lnTo>
                    <a:pt x="505" y="1145"/>
                  </a:lnTo>
                  <a:lnTo>
                    <a:pt x="370" y="707"/>
                  </a:lnTo>
                  <a:lnTo>
                    <a:pt x="1885" y="202"/>
                  </a:lnTo>
                  <a:close/>
                  <a:moveTo>
                    <a:pt x="1919" y="0"/>
                  </a:moveTo>
                  <a:lnTo>
                    <a:pt x="1347" y="202"/>
                  </a:lnTo>
                  <a:lnTo>
                    <a:pt x="774" y="371"/>
                  </a:lnTo>
                  <a:lnTo>
                    <a:pt x="370" y="438"/>
                  </a:lnTo>
                  <a:lnTo>
                    <a:pt x="202" y="505"/>
                  </a:lnTo>
                  <a:lnTo>
                    <a:pt x="101" y="573"/>
                  </a:lnTo>
                  <a:lnTo>
                    <a:pt x="34" y="640"/>
                  </a:lnTo>
                  <a:lnTo>
                    <a:pt x="0" y="707"/>
                  </a:lnTo>
                  <a:lnTo>
                    <a:pt x="34" y="775"/>
                  </a:lnTo>
                  <a:lnTo>
                    <a:pt x="34" y="808"/>
                  </a:lnTo>
                  <a:lnTo>
                    <a:pt x="67" y="842"/>
                  </a:lnTo>
                  <a:lnTo>
                    <a:pt x="202" y="842"/>
                  </a:lnTo>
                  <a:lnTo>
                    <a:pt x="236" y="775"/>
                  </a:lnTo>
                  <a:lnTo>
                    <a:pt x="236" y="1078"/>
                  </a:lnTo>
                  <a:lnTo>
                    <a:pt x="303" y="1381"/>
                  </a:lnTo>
                  <a:lnTo>
                    <a:pt x="505" y="1919"/>
                  </a:lnTo>
                  <a:lnTo>
                    <a:pt x="572" y="2054"/>
                  </a:lnTo>
                  <a:lnTo>
                    <a:pt x="673" y="2121"/>
                  </a:lnTo>
                  <a:lnTo>
                    <a:pt x="774" y="2155"/>
                  </a:lnTo>
                  <a:lnTo>
                    <a:pt x="909" y="2155"/>
                  </a:lnTo>
                  <a:lnTo>
                    <a:pt x="1145" y="2088"/>
                  </a:lnTo>
                  <a:lnTo>
                    <a:pt x="1414" y="2020"/>
                  </a:lnTo>
                  <a:lnTo>
                    <a:pt x="1919" y="1852"/>
                  </a:lnTo>
                  <a:lnTo>
                    <a:pt x="2054" y="1785"/>
                  </a:lnTo>
                  <a:lnTo>
                    <a:pt x="2188" y="1717"/>
                  </a:lnTo>
                  <a:lnTo>
                    <a:pt x="2289" y="1650"/>
                  </a:lnTo>
                  <a:lnTo>
                    <a:pt x="2323" y="1549"/>
                  </a:lnTo>
                  <a:lnTo>
                    <a:pt x="2357" y="1381"/>
                  </a:lnTo>
                  <a:lnTo>
                    <a:pt x="2357" y="1179"/>
                  </a:lnTo>
                  <a:lnTo>
                    <a:pt x="2289" y="775"/>
                  </a:lnTo>
                  <a:lnTo>
                    <a:pt x="2155" y="404"/>
                  </a:lnTo>
                  <a:lnTo>
                    <a:pt x="2020" y="68"/>
                  </a:lnTo>
                  <a:lnTo>
                    <a:pt x="19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6844325" y="2609175"/>
              <a:ext cx="64000" cy="55600"/>
            </a:xfrm>
            <a:custGeom>
              <a:avLst/>
              <a:gdLst/>
              <a:ahLst/>
              <a:cxnLst/>
              <a:rect l="0" t="0" r="0" b="0"/>
              <a:pathLst>
                <a:path w="2560" h="2224" extrusionOk="0">
                  <a:moveTo>
                    <a:pt x="1852" y="304"/>
                  </a:moveTo>
                  <a:lnTo>
                    <a:pt x="1953" y="338"/>
                  </a:lnTo>
                  <a:lnTo>
                    <a:pt x="1987" y="371"/>
                  </a:lnTo>
                  <a:lnTo>
                    <a:pt x="2020" y="439"/>
                  </a:lnTo>
                  <a:lnTo>
                    <a:pt x="2020" y="708"/>
                  </a:lnTo>
                  <a:lnTo>
                    <a:pt x="2054" y="977"/>
                  </a:lnTo>
                  <a:lnTo>
                    <a:pt x="2121" y="1247"/>
                  </a:lnTo>
                  <a:lnTo>
                    <a:pt x="2256" y="1482"/>
                  </a:lnTo>
                  <a:lnTo>
                    <a:pt x="1549" y="1752"/>
                  </a:lnTo>
                  <a:lnTo>
                    <a:pt x="1179" y="1886"/>
                  </a:lnTo>
                  <a:lnTo>
                    <a:pt x="808" y="1954"/>
                  </a:lnTo>
                  <a:lnTo>
                    <a:pt x="741" y="1954"/>
                  </a:lnTo>
                  <a:lnTo>
                    <a:pt x="640" y="1853"/>
                  </a:lnTo>
                  <a:lnTo>
                    <a:pt x="573" y="1718"/>
                  </a:lnTo>
                  <a:lnTo>
                    <a:pt x="472" y="1550"/>
                  </a:lnTo>
                  <a:lnTo>
                    <a:pt x="236" y="809"/>
                  </a:lnTo>
                  <a:lnTo>
                    <a:pt x="977" y="540"/>
                  </a:lnTo>
                  <a:lnTo>
                    <a:pt x="1179" y="472"/>
                  </a:lnTo>
                  <a:lnTo>
                    <a:pt x="1549" y="338"/>
                  </a:lnTo>
                  <a:lnTo>
                    <a:pt x="1717" y="304"/>
                  </a:lnTo>
                  <a:close/>
                  <a:moveTo>
                    <a:pt x="1886" y="1"/>
                  </a:moveTo>
                  <a:lnTo>
                    <a:pt x="1717" y="35"/>
                  </a:lnTo>
                  <a:lnTo>
                    <a:pt x="1381" y="136"/>
                  </a:lnTo>
                  <a:lnTo>
                    <a:pt x="68" y="607"/>
                  </a:lnTo>
                  <a:lnTo>
                    <a:pt x="0" y="674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101" y="843"/>
                  </a:lnTo>
                  <a:lnTo>
                    <a:pt x="135" y="1078"/>
                  </a:lnTo>
                  <a:lnTo>
                    <a:pt x="202" y="1280"/>
                  </a:lnTo>
                  <a:lnTo>
                    <a:pt x="337" y="1718"/>
                  </a:lnTo>
                  <a:lnTo>
                    <a:pt x="404" y="1987"/>
                  </a:lnTo>
                  <a:lnTo>
                    <a:pt x="472" y="2122"/>
                  </a:lnTo>
                  <a:lnTo>
                    <a:pt x="505" y="2189"/>
                  </a:lnTo>
                  <a:lnTo>
                    <a:pt x="573" y="2223"/>
                  </a:lnTo>
                  <a:lnTo>
                    <a:pt x="775" y="2223"/>
                  </a:lnTo>
                  <a:lnTo>
                    <a:pt x="977" y="2189"/>
                  </a:lnTo>
                  <a:lnTo>
                    <a:pt x="1414" y="2088"/>
                  </a:lnTo>
                  <a:lnTo>
                    <a:pt x="1684" y="1987"/>
                  </a:lnTo>
                  <a:lnTo>
                    <a:pt x="1953" y="1886"/>
                  </a:lnTo>
                  <a:lnTo>
                    <a:pt x="2492" y="1651"/>
                  </a:lnTo>
                  <a:lnTo>
                    <a:pt x="2525" y="1617"/>
                  </a:lnTo>
                  <a:lnTo>
                    <a:pt x="2525" y="1583"/>
                  </a:lnTo>
                  <a:lnTo>
                    <a:pt x="2559" y="1516"/>
                  </a:lnTo>
                  <a:lnTo>
                    <a:pt x="2525" y="1482"/>
                  </a:lnTo>
                  <a:lnTo>
                    <a:pt x="2391" y="1247"/>
                  </a:lnTo>
                  <a:lnTo>
                    <a:pt x="2290" y="977"/>
                  </a:lnTo>
                  <a:lnTo>
                    <a:pt x="2256" y="708"/>
                  </a:lnTo>
                  <a:lnTo>
                    <a:pt x="2256" y="439"/>
                  </a:lnTo>
                  <a:lnTo>
                    <a:pt x="2256" y="304"/>
                  </a:lnTo>
                  <a:lnTo>
                    <a:pt x="2222" y="203"/>
                  </a:lnTo>
                  <a:lnTo>
                    <a:pt x="2155" y="102"/>
                  </a:lnTo>
                  <a:lnTo>
                    <a:pt x="2054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6835050" y="2561200"/>
              <a:ext cx="56425" cy="55575"/>
            </a:xfrm>
            <a:custGeom>
              <a:avLst/>
              <a:gdLst/>
              <a:ahLst/>
              <a:cxnLst/>
              <a:rect l="0" t="0" r="0" b="0"/>
              <a:pathLst>
                <a:path w="2257" h="2223" extrusionOk="0">
                  <a:moveTo>
                    <a:pt x="1651" y="237"/>
                  </a:moveTo>
                  <a:lnTo>
                    <a:pt x="1752" y="573"/>
                  </a:lnTo>
                  <a:lnTo>
                    <a:pt x="1853" y="944"/>
                  </a:lnTo>
                  <a:lnTo>
                    <a:pt x="1954" y="1381"/>
                  </a:lnTo>
                  <a:lnTo>
                    <a:pt x="1987" y="1482"/>
                  </a:lnTo>
                  <a:lnTo>
                    <a:pt x="1987" y="1550"/>
                  </a:lnTo>
                  <a:lnTo>
                    <a:pt x="1954" y="1550"/>
                  </a:lnTo>
                  <a:lnTo>
                    <a:pt x="1853" y="1583"/>
                  </a:lnTo>
                  <a:lnTo>
                    <a:pt x="1516" y="1617"/>
                  </a:lnTo>
                  <a:lnTo>
                    <a:pt x="1213" y="1684"/>
                  </a:lnTo>
                  <a:lnTo>
                    <a:pt x="876" y="1819"/>
                  </a:lnTo>
                  <a:lnTo>
                    <a:pt x="573" y="1954"/>
                  </a:lnTo>
                  <a:lnTo>
                    <a:pt x="540" y="1954"/>
                  </a:lnTo>
                  <a:lnTo>
                    <a:pt x="506" y="1886"/>
                  </a:lnTo>
                  <a:lnTo>
                    <a:pt x="439" y="1617"/>
                  </a:lnTo>
                  <a:lnTo>
                    <a:pt x="338" y="1213"/>
                  </a:lnTo>
                  <a:lnTo>
                    <a:pt x="203" y="472"/>
                  </a:lnTo>
                  <a:lnTo>
                    <a:pt x="1078" y="304"/>
                  </a:lnTo>
                  <a:lnTo>
                    <a:pt x="1449" y="237"/>
                  </a:lnTo>
                  <a:close/>
                  <a:moveTo>
                    <a:pt x="1550" y="1"/>
                  </a:moveTo>
                  <a:lnTo>
                    <a:pt x="1247" y="68"/>
                  </a:lnTo>
                  <a:lnTo>
                    <a:pt x="674" y="169"/>
                  </a:lnTo>
                  <a:lnTo>
                    <a:pt x="405" y="270"/>
                  </a:lnTo>
                  <a:lnTo>
                    <a:pt x="136" y="338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39"/>
                  </a:lnTo>
                  <a:lnTo>
                    <a:pt x="1" y="708"/>
                  </a:lnTo>
                  <a:lnTo>
                    <a:pt x="68" y="944"/>
                  </a:lnTo>
                  <a:lnTo>
                    <a:pt x="169" y="1449"/>
                  </a:lnTo>
                  <a:lnTo>
                    <a:pt x="237" y="1853"/>
                  </a:lnTo>
                  <a:lnTo>
                    <a:pt x="304" y="2055"/>
                  </a:lnTo>
                  <a:lnTo>
                    <a:pt x="371" y="2122"/>
                  </a:lnTo>
                  <a:lnTo>
                    <a:pt x="439" y="2189"/>
                  </a:lnTo>
                  <a:lnTo>
                    <a:pt x="506" y="2223"/>
                  </a:lnTo>
                  <a:lnTo>
                    <a:pt x="607" y="2189"/>
                  </a:lnTo>
                  <a:lnTo>
                    <a:pt x="843" y="2122"/>
                  </a:lnTo>
                  <a:lnTo>
                    <a:pt x="1179" y="1920"/>
                  </a:lnTo>
                  <a:lnTo>
                    <a:pt x="1449" y="1886"/>
                  </a:lnTo>
                  <a:lnTo>
                    <a:pt x="1684" y="1853"/>
                  </a:lnTo>
                  <a:lnTo>
                    <a:pt x="1920" y="1819"/>
                  </a:lnTo>
                  <a:lnTo>
                    <a:pt x="2156" y="1752"/>
                  </a:lnTo>
                  <a:lnTo>
                    <a:pt x="2223" y="1684"/>
                  </a:lnTo>
                  <a:lnTo>
                    <a:pt x="2257" y="1617"/>
                  </a:lnTo>
                  <a:lnTo>
                    <a:pt x="2223" y="1449"/>
                  </a:lnTo>
                  <a:lnTo>
                    <a:pt x="2156" y="1179"/>
                  </a:lnTo>
                  <a:lnTo>
                    <a:pt x="2021" y="607"/>
                  </a:lnTo>
                  <a:lnTo>
                    <a:pt x="1920" y="338"/>
                  </a:lnTo>
                  <a:lnTo>
                    <a:pt x="1819" y="102"/>
                  </a:lnTo>
                  <a:lnTo>
                    <a:pt x="1752" y="35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6862825" y="2622650"/>
              <a:ext cx="26125" cy="29475"/>
            </a:xfrm>
            <a:custGeom>
              <a:avLst/>
              <a:gdLst/>
              <a:ahLst/>
              <a:cxnLst/>
              <a:rect l="0" t="0" r="0" b="0"/>
              <a:pathLst>
                <a:path w="1045" h="1179" extrusionOk="0">
                  <a:moveTo>
                    <a:pt x="809" y="203"/>
                  </a:moveTo>
                  <a:lnTo>
                    <a:pt x="843" y="337"/>
                  </a:lnTo>
                  <a:lnTo>
                    <a:pt x="876" y="506"/>
                  </a:lnTo>
                  <a:lnTo>
                    <a:pt x="843" y="674"/>
                  </a:lnTo>
                  <a:lnTo>
                    <a:pt x="809" y="708"/>
                  </a:lnTo>
                  <a:lnTo>
                    <a:pt x="809" y="775"/>
                  </a:lnTo>
                  <a:lnTo>
                    <a:pt x="708" y="775"/>
                  </a:lnTo>
                  <a:lnTo>
                    <a:pt x="641" y="741"/>
                  </a:lnTo>
                  <a:lnTo>
                    <a:pt x="641" y="640"/>
                  </a:lnTo>
                  <a:lnTo>
                    <a:pt x="641" y="539"/>
                  </a:lnTo>
                  <a:lnTo>
                    <a:pt x="641" y="304"/>
                  </a:lnTo>
                  <a:lnTo>
                    <a:pt x="708" y="304"/>
                  </a:lnTo>
                  <a:lnTo>
                    <a:pt x="775" y="270"/>
                  </a:lnTo>
                  <a:lnTo>
                    <a:pt x="809" y="203"/>
                  </a:lnTo>
                  <a:close/>
                  <a:moveTo>
                    <a:pt x="203" y="371"/>
                  </a:moveTo>
                  <a:lnTo>
                    <a:pt x="270" y="405"/>
                  </a:lnTo>
                  <a:lnTo>
                    <a:pt x="338" y="405"/>
                  </a:lnTo>
                  <a:lnTo>
                    <a:pt x="405" y="438"/>
                  </a:lnTo>
                  <a:lnTo>
                    <a:pt x="371" y="573"/>
                  </a:lnTo>
                  <a:lnTo>
                    <a:pt x="338" y="708"/>
                  </a:lnTo>
                  <a:lnTo>
                    <a:pt x="304" y="842"/>
                  </a:lnTo>
                  <a:lnTo>
                    <a:pt x="203" y="977"/>
                  </a:lnTo>
                  <a:lnTo>
                    <a:pt x="169" y="842"/>
                  </a:lnTo>
                  <a:lnTo>
                    <a:pt x="136" y="674"/>
                  </a:lnTo>
                  <a:lnTo>
                    <a:pt x="169" y="539"/>
                  </a:lnTo>
                  <a:lnTo>
                    <a:pt x="203" y="371"/>
                  </a:lnTo>
                  <a:close/>
                  <a:moveTo>
                    <a:pt x="742" y="1"/>
                  </a:moveTo>
                  <a:lnTo>
                    <a:pt x="708" y="34"/>
                  </a:lnTo>
                  <a:lnTo>
                    <a:pt x="674" y="68"/>
                  </a:lnTo>
                  <a:lnTo>
                    <a:pt x="641" y="102"/>
                  </a:lnTo>
                  <a:lnTo>
                    <a:pt x="573" y="203"/>
                  </a:lnTo>
                  <a:lnTo>
                    <a:pt x="540" y="304"/>
                  </a:lnTo>
                  <a:lnTo>
                    <a:pt x="506" y="270"/>
                  </a:lnTo>
                  <a:lnTo>
                    <a:pt x="439" y="203"/>
                  </a:lnTo>
                  <a:lnTo>
                    <a:pt x="405" y="169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270" y="169"/>
                  </a:lnTo>
                  <a:lnTo>
                    <a:pt x="203" y="270"/>
                  </a:lnTo>
                  <a:lnTo>
                    <a:pt x="102" y="337"/>
                  </a:lnTo>
                  <a:lnTo>
                    <a:pt x="35" y="438"/>
                  </a:lnTo>
                  <a:lnTo>
                    <a:pt x="1" y="573"/>
                  </a:lnTo>
                  <a:lnTo>
                    <a:pt x="1" y="674"/>
                  </a:lnTo>
                  <a:lnTo>
                    <a:pt x="1" y="809"/>
                  </a:lnTo>
                  <a:lnTo>
                    <a:pt x="1" y="943"/>
                  </a:lnTo>
                  <a:lnTo>
                    <a:pt x="68" y="1044"/>
                  </a:lnTo>
                  <a:lnTo>
                    <a:pt x="136" y="1145"/>
                  </a:lnTo>
                  <a:lnTo>
                    <a:pt x="203" y="1179"/>
                  </a:lnTo>
                  <a:lnTo>
                    <a:pt x="270" y="1179"/>
                  </a:lnTo>
                  <a:lnTo>
                    <a:pt x="405" y="1011"/>
                  </a:lnTo>
                  <a:lnTo>
                    <a:pt x="506" y="775"/>
                  </a:lnTo>
                  <a:lnTo>
                    <a:pt x="540" y="876"/>
                  </a:lnTo>
                  <a:lnTo>
                    <a:pt x="607" y="943"/>
                  </a:lnTo>
                  <a:lnTo>
                    <a:pt x="708" y="977"/>
                  </a:lnTo>
                  <a:lnTo>
                    <a:pt x="809" y="943"/>
                  </a:lnTo>
                  <a:lnTo>
                    <a:pt x="910" y="876"/>
                  </a:lnTo>
                  <a:lnTo>
                    <a:pt x="977" y="775"/>
                  </a:lnTo>
                  <a:lnTo>
                    <a:pt x="1045" y="640"/>
                  </a:lnTo>
                  <a:lnTo>
                    <a:pt x="1045" y="506"/>
                  </a:lnTo>
                  <a:lnTo>
                    <a:pt x="1045" y="304"/>
                  </a:lnTo>
                  <a:lnTo>
                    <a:pt x="977" y="169"/>
                  </a:lnTo>
                  <a:lnTo>
                    <a:pt x="944" y="68"/>
                  </a:lnTo>
                  <a:lnTo>
                    <a:pt x="910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6254275" y="238125"/>
              <a:ext cx="974725" cy="642225"/>
            </a:xfrm>
            <a:custGeom>
              <a:avLst/>
              <a:gdLst/>
              <a:ahLst/>
              <a:cxnLst/>
              <a:rect l="0" t="0" r="0" b="0"/>
              <a:pathLst>
                <a:path w="38989" h="25689" extrusionOk="0">
                  <a:moveTo>
                    <a:pt x="1" y="0"/>
                  </a:moveTo>
                  <a:lnTo>
                    <a:pt x="68" y="135"/>
                  </a:lnTo>
                  <a:lnTo>
                    <a:pt x="439" y="909"/>
                  </a:lnTo>
                  <a:lnTo>
                    <a:pt x="843" y="1683"/>
                  </a:lnTo>
                  <a:lnTo>
                    <a:pt x="1280" y="2424"/>
                  </a:lnTo>
                  <a:lnTo>
                    <a:pt x="1684" y="3198"/>
                  </a:lnTo>
                  <a:lnTo>
                    <a:pt x="2156" y="4108"/>
                  </a:lnTo>
                  <a:lnTo>
                    <a:pt x="2661" y="5050"/>
                  </a:lnTo>
                  <a:lnTo>
                    <a:pt x="3704" y="6868"/>
                  </a:lnTo>
                  <a:lnTo>
                    <a:pt x="4782" y="8686"/>
                  </a:lnTo>
                  <a:lnTo>
                    <a:pt x="5826" y="10471"/>
                  </a:lnTo>
                  <a:lnTo>
                    <a:pt x="6802" y="12222"/>
                  </a:lnTo>
                  <a:lnTo>
                    <a:pt x="7711" y="14006"/>
                  </a:lnTo>
                  <a:lnTo>
                    <a:pt x="9462" y="17575"/>
                  </a:lnTo>
                  <a:lnTo>
                    <a:pt x="10404" y="19359"/>
                  </a:lnTo>
                  <a:lnTo>
                    <a:pt x="11347" y="21110"/>
                  </a:lnTo>
                  <a:lnTo>
                    <a:pt x="11852" y="21952"/>
                  </a:lnTo>
                  <a:lnTo>
                    <a:pt x="12391" y="22793"/>
                  </a:lnTo>
                  <a:lnTo>
                    <a:pt x="12930" y="23635"/>
                  </a:lnTo>
                  <a:lnTo>
                    <a:pt x="13502" y="24443"/>
                  </a:lnTo>
                  <a:lnTo>
                    <a:pt x="13704" y="24780"/>
                  </a:lnTo>
                  <a:lnTo>
                    <a:pt x="13940" y="25049"/>
                  </a:lnTo>
                  <a:lnTo>
                    <a:pt x="14209" y="25318"/>
                  </a:lnTo>
                  <a:lnTo>
                    <a:pt x="14546" y="25487"/>
                  </a:lnTo>
                  <a:lnTo>
                    <a:pt x="14882" y="25621"/>
                  </a:lnTo>
                  <a:lnTo>
                    <a:pt x="15219" y="25689"/>
                  </a:lnTo>
                  <a:lnTo>
                    <a:pt x="15589" y="25689"/>
                  </a:lnTo>
                  <a:lnTo>
                    <a:pt x="15960" y="25621"/>
                  </a:lnTo>
                  <a:lnTo>
                    <a:pt x="15993" y="25655"/>
                  </a:lnTo>
                  <a:lnTo>
                    <a:pt x="16094" y="25621"/>
                  </a:lnTo>
                  <a:lnTo>
                    <a:pt x="18788" y="24140"/>
                  </a:lnTo>
                  <a:lnTo>
                    <a:pt x="21481" y="22659"/>
                  </a:lnTo>
                  <a:lnTo>
                    <a:pt x="24208" y="21144"/>
                  </a:lnTo>
                  <a:lnTo>
                    <a:pt x="26935" y="19696"/>
                  </a:lnTo>
                  <a:lnTo>
                    <a:pt x="29663" y="18282"/>
                  </a:lnTo>
                  <a:lnTo>
                    <a:pt x="32423" y="16901"/>
                  </a:lnTo>
                  <a:lnTo>
                    <a:pt x="33770" y="16194"/>
                  </a:lnTo>
                  <a:lnTo>
                    <a:pt x="34443" y="15824"/>
                  </a:lnTo>
                  <a:lnTo>
                    <a:pt x="35117" y="15420"/>
                  </a:lnTo>
                  <a:lnTo>
                    <a:pt x="36430" y="14646"/>
                  </a:lnTo>
                  <a:lnTo>
                    <a:pt x="37103" y="14275"/>
                  </a:lnTo>
                  <a:lnTo>
                    <a:pt x="37810" y="13972"/>
                  </a:lnTo>
                  <a:lnTo>
                    <a:pt x="38080" y="13871"/>
                  </a:lnTo>
                  <a:lnTo>
                    <a:pt x="38282" y="13737"/>
                  </a:lnTo>
                  <a:lnTo>
                    <a:pt x="38484" y="13568"/>
                  </a:lnTo>
                  <a:lnTo>
                    <a:pt x="38652" y="13434"/>
                  </a:lnTo>
                  <a:lnTo>
                    <a:pt x="38753" y="13232"/>
                  </a:lnTo>
                  <a:lnTo>
                    <a:pt x="38854" y="13063"/>
                  </a:lnTo>
                  <a:lnTo>
                    <a:pt x="38921" y="12861"/>
                  </a:lnTo>
                  <a:lnTo>
                    <a:pt x="38955" y="12626"/>
                  </a:lnTo>
                  <a:lnTo>
                    <a:pt x="38989" y="12424"/>
                  </a:lnTo>
                  <a:lnTo>
                    <a:pt x="38955" y="12188"/>
                  </a:lnTo>
                  <a:lnTo>
                    <a:pt x="38921" y="11952"/>
                  </a:lnTo>
                  <a:lnTo>
                    <a:pt x="38854" y="11683"/>
                  </a:lnTo>
                  <a:lnTo>
                    <a:pt x="38753" y="11447"/>
                  </a:lnTo>
                  <a:lnTo>
                    <a:pt x="38618" y="11178"/>
                  </a:lnTo>
                  <a:lnTo>
                    <a:pt x="38315" y="10639"/>
                  </a:lnTo>
                  <a:lnTo>
                    <a:pt x="36935" y="8013"/>
                  </a:lnTo>
                  <a:lnTo>
                    <a:pt x="35487" y="5387"/>
                  </a:lnTo>
                  <a:lnTo>
                    <a:pt x="34006" y="2727"/>
                  </a:lnTo>
                  <a:lnTo>
                    <a:pt x="33265" y="1380"/>
                  </a:lnTo>
                  <a:lnTo>
                    <a:pt x="32928" y="673"/>
                  </a:lnTo>
                  <a:lnTo>
                    <a:pt x="32625" y="0"/>
                  </a:lnTo>
                  <a:lnTo>
                    <a:pt x="32390" y="0"/>
                  </a:lnTo>
                  <a:lnTo>
                    <a:pt x="32659" y="640"/>
                  </a:lnTo>
                  <a:lnTo>
                    <a:pt x="32962" y="1279"/>
                  </a:lnTo>
                  <a:lnTo>
                    <a:pt x="33635" y="2559"/>
                  </a:lnTo>
                  <a:lnTo>
                    <a:pt x="34342" y="3804"/>
                  </a:lnTo>
                  <a:lnTo>
                    <a:pt x="35016" y="5050"/>
                  </a:lnTo>
                  <a:lnTo>
                    <a:pt x="35824" y="6464"/>
                  </a:lnTo>
                  <a:lnTo>
                    <a:pt x="36632" y="7878"/>
                  </a:lnTo>
                  <a:lnTo>
                    <a:pt x="37642" y="9730"/>
                  </a:lnTo>
                  <a:lnTo>
                    <a:pt x="38248" y="10908"/>
                  </a:lnTo>
                  <a:lnTo>
                    <a:pt x="38450" y="11346"/>
                  </a:lnTo>
                  <a:lnTo>
                    <a:pt x="38585" y="11750"/>
                  </a:lnTo>
                  <a:lnTo>
                    <a:pt x="38686" y="12121"/>
                  </a:lnTo>
                  <a:lnTo>
                    <a:pt x="38719" y="12491"/>
                  </a:lnTo>
                  <a:lnTo>
                    <a:pt x="38719" y="12693"/>
                  </a:lnTo>
                  <a:lnTo>
                    <a:pt x="38686" y="12861"/>
                  </a:lnTo>
                  <a:lnTo>
                    <a:pt x="38618" y="13030"/>
                  </a:lnTo>
                  <a:lnTo>
                    <a:pt x="38551" y="13198"/>
                  </a:lnTo>
                  <a:lnTo>
                    <a:pt x="38416" y="13333"/>
                  </a:lnTo>
                  <a:lnTo>
                    <a:pt x="38282" y="13467"/>
                  </a:lnTo>
                  <a:lnTo>
                    <a:pt x="38113" y="13602"/>
                  </a:lnTo>
                  <a:lnTo>
                    <a:pt x="37878" y="13737"/>
                  </a:lnTo>
                  <a:lnTo>
                    <a:pt x="37238" y="14006"/>
                  </a:lnTo>
                  <a:lnTo>
                    <a:pt x="36632" y="14309"/>
                  </a:lnTo>
                  <a:lnTo>
                    <a:pt x="35487" y="15016"/>
                  </a:lnTo>
                  <a:lnTo>
                    <a:pt x="34107" y="15757"/>
                  </a:lnTo>
                  <a:lnTo>
                    <a:pt x="32760" y="16464"/>
                  </a:lnTo>
                  <a:lnTo>
                    <a:pt x="29898" y="17911"/>
                  </a:lnTo>
                  <a:lnTo>
                    <a:pt x="27036" y="19359"/>
                  </a:lnTo>
                  <a:lnTo>
                    <a:pt x="24377" y="20773"/>
                  </a:lnTo>
                  <a:lnTo>
                    <a:pt x="21717" y="22221"/>
                  </a:lnTo>
                  <a:lnTo>
                    <a:pt x="19091" y="23702"/>
                  </a:lnTo>
                  <a:lnTo>
                    <a:pt x="16465" y="25184"/>
                  </a:lnTo>
                  <a:lnTo>
                    <a:pt x="16397" y="25184"/>
                  </a:lnTo>
                  <a:lnTo>
                    <a:pt x="16027" y="25318"/>
                  </a:lnTo>
                  <a:lnTo>
                    <a:pt x="15690" y="25386"/>
                  </a:lnTo>
                  <a:lnTo>
                    <a:pt x="15320" y="25453"/>
                  </a:lnTo>
                  <a:lnTo>
                    <a:pt x="15152" y="25453"/>
                  </a:lnTo>
                  <a:lnTo>
                    <a:pt x="14950" y="25419"/>
                  </a:lnTo>
                  <a:lnTo>
                    <a:pt x="14714" y="25352"/>
                  </a:lnTo>
                  <a:lnTo>
                    <a:pt x="14512" y="25251"/>
                  </a:lnTo>
                  <a:lnTo>
                    <a:pt x="14344" y="25150"/>
                  </a:lnTo>
                  <a:lnTo>
                    <a:pt x="14175" y="24982"/>
                  </a:lnTo>
                  <a:lnTo>
                    <a:pt x="14041" y="24813"/>
                  </a:lnTo>
                  <a:lnTo>
                    <a:pt x="13872" y="24645"/>
                  </a:lnTo>
                  <a:lnTo>
                    <a:pt x="13637" y="24275"/>
                  </a:lnTo>
                  <a:lnTo>
                    <a:pt x="13603" y="24241"/>
                  </a:lnTo>
                  <a:lnTo>
                    <a:pt x="13064" y="23366"/>
                  </a:lnTo>
                  <a:lnTo>
                    <a:pt x="12526" y="22524"/>
                  </a:lnTo>
                  <a:lnTo>
                    <a:pt x="11515" y="20740"/>
                  </a:lnTo>
                  <a:lnTo>
                    <a:pt x="10573" y="18955"/>
                  </a:lnTo>
                  <a:lnTo>
                    <a:pt x="9630" y="17137"/>
                  </a:lnTo>
                  <a:lnTo>
                    <a:pt x="7778" y="13535"/>
                  </a:lnTo>
                  <a:lnTo>
                    <a:pt x="6802" y="11716"/>
                  </a:lnTo>
                  <a:lnTo>
                    <a:pt x="5826" y="9966"/>
                  </a:lnTo>
                  <a:lnTo>
                    <a:pt x="5287" y="9057"/>
                  </a:lnTo>
                  <a:lnTo>
                    <a:pt x="4748" y="8148"/>
                  </a:lnTo>
                  <a:lnTo>
                    <a:pt x="4209" y="7272"/>
                  </a:lnTo>
                  <a:lnTo>
                    <a:pt x="3671" y="6363"/>
                  </a:lnTo>
                  <a:lnTo>
                    <a:pt x="2593" y="4411"/>
                  </a:lnTo>
                  <a:lnTo>
                    <a:pt x="1583" y="2424"/>
                  </a:lnTo>
                  <a:lnTo>
                    <a:pt x="1280" y="1818"/>
                  </a:lnTo>
                  <a:lnTo>
                    <a:pt x="944" y="1212"/>
                  </a:lnTo>
                  <a:lnTo>
                    <a:pt x="607" y="606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6883875" y="670750"/>
              <a:ext cx="53900" cy="50525"/>
            </a:xfrm>
            <a:custGeom>
              <a:avLst/>
              <a:gdLst/>
              <a:ahLst/>
              <a:cxnLst/>
              <a:rect l="0" t="0" r="0" b="0"/>
              <a:pathLst>
                <a:path w="2156" h="2021" extrusionOk="0">
                  <a:moveTo>
                    <a:pt x="1044" y="270"/>
                  </a:moveTo>
                  <a:lnTo>
                    <a:pt x="1246" y="303"/>
                  </a:lnTo>
                  <a:lnTo>
                    <a:pt x="1415" y="404"/>
                  </a:lnTo>
                  <a:lnTo>
                    <a:pt x="1583" y="505"/>
                  </a:lnTo>
                  <a:lnTo>
                    <a:pt x="1718" y="674"/>
                  </a:lnTo>
                  <a:lnTo>
                    <a:pt x="1819" y="808"/>
                  </a:lnTo>
                  <a:lnTo>
                    <a:pt x="1886" y="977"/>
                  </a:lnTo>
                  <a:lnTo>
                    <a:pt x="1920" y="1179"/>
                  </a:lnTo>
                  <a:lnTo>
                    <a:pt x="1886" y="1347"/>
                  </a:lnTo>
                  <a:lnTo>
                    <a:pt x="1751" y="1482"/>
                  </a:lnTo>
                  <a:lnTo>
                    <a:pt x="1617" y="1583"/>
                  </a:lnTo>
                  <a:lnTo>
                    <a:pt x="1448" y="1684"/>
                  </a:lnTo>
                  <a:lnTo>
                    <a:pt x="1246" y="1751"/>
                  </a:lnTo>
                  <a:lnTo>
                    <a:pt x="1078" y="1785"/>
                  </a:lnTo>
                  <a:lnTo>
                    <a:pt x="910" y="1785"/>
                  </a:lnTo>
                  <a:lnTo>
                    <a:pt x="741" y="1751"/>
                  </a:lnTo>
                  <a:lnTo>
                    <a:pt x="607" y="1717"/>
                  </a:lnTo>
                  <a:lnTo>
                    <a:pt x="506" y="1616"/>
                  </a:lnTo>
                  <a:lnTo>
                    <a:pt x="405" y="1515"/>
                  </a:lnTo>
                  <a:lnTo>
                    <a:pt x="337" y="1414"/>
                  </a:lnTo>
                  <a:lnTo>
                    <a:pt x="270" y="1280"/>
                  </a:lnTo>
                  <a:lnTo>
                    <a:pt x="270" y="1111"/>
                  </a:lnTo>
                  <a:lnTo>
                    <a:pt x="236" y="977"/>
                  </a:lnTo>
                  <a:lnTo>
                    <a:pt x="270" y="775"/>
                  </a:lnTo>
                  <a:lnTo>
                    <a:pt x="337" y="606"/>
                  </a:lnTo>
                  <a:lnTo>
                    <a:pt x="438" y="472"/>
                  </a:lnTo>
                  <a:lnTo>
                    <a:pt x="573" y="337"/>
                  </a:lnTo>
                  <a:lnTo>
                    <a:pt x="640" y="371"/>
                  </a:lnTo>
                  <a:lnTo>
                    <a:pt x="708" y="337"/>
                  </a:lnTo>
                  <a:lnTo>
                    <a:pt x="876" y="270"/>
                  </a:lnTo>
                  <a:close/>
                  <a:moveTo>
                    <a:pt x="708" y="0"/>
                  </a:moveTo>
                  <a:lnTo>
                    <a:pt x="506" y="34"/>
                  </a:lnTo>
                  <a:lnTo>
                    <a:pt x="371" y="169"/>
                  </a:lnTo>
                  <a:lnTo>
                    <a:pt x="236" y="303"/>
                  </a:lnTo>
                  <a:lnTo>
                    <a:pt x="135" y="472"/>
                  </a:lnTo>
                  <a:lnTo>
                    <a:pt x="68" y="674"/>
                  </a:lnTo>
                  <a:lnTo>
                    <a:pt x="1" y="842"/>
                  </a:lnTo>
                  <a:lnTo>
                    <a:pt x="1" y="1044"/>
                  </a:lnTo>
                  <a:lnTo>
                    <a:pt x="1" y="1246"/>
                  </a:lnTo>
                  <a:lnTo>
                    <a:pt x="68" y="1448"/>
                  </a:lnTo>
                  <a:lnTo>
                    <a:pt x="169" y="1616"/>
                  </a:lnTo>
                  <a:lnTo>
                    <a:pt x="304" y="1785"/>
                  </a:lnTo>
                  <a:lnTo>
                    <a:pt x="472" y="1886"/>
                  </a:lnTo>
                  <a:lnTo>
                    <a:pt x="640" y="1987"/>
                  </a:lnTo>
                  <a:lnTo>
                    <a:pt x="842" y="2020"/>
                  </a:lnTo>
                  <a:lnTo>
                    <a:pt x="1280" y="2020"/>
                  </a:lnTo>
                  <a:lnTo>
                    <a:pt x="1516" y="1919"/>
                  </a:lnTo>
                  <a:lnTo>
                    <a:pt x="1718" y="1818"/>
                  </a:lnTo>
                  <a:lnTo>
                    <a:pt x="1886" y="1684"/>
                  </a:lnTo>
                  <a:lnTo>
                    <a:pt x="2021" y="1515"/>
                  </a:lnTo>
                  <a:lnTo>
                    <a:pt x="2122" y="1313"/>
                  </a:lnTo>
                  <a:lnTo>
                    <a:pt x="2155" y="1078"/>
                  </a:lnTo>
                  <a:lnTo>
                    <a:pt x="2122" y="842"/>
                  </a:lnTo>
                  <a:lnTo>
                    <a:pt x="2054" y="674"/>
                  </a:lnTo>
                  <a:lnTo>
                    <a:pt x="1953" y="539"/>
                  </a:lnTo>
                  <a:lnTo>
                    <a:pt x="1819" y="371"/>
                  </a:lnTo>
                  <a:lnTo>
                    <a:pt x="1650" y="270"/>
                  </a:lnTo>
                  <a:lnTo>
                    <a:pt x="1482" y="169"/>
                  </a:lnTo>
                  <a:lnTo>
                    <a:pt x="1314" y="68"/>
                  </a:lnTo>
                  <a:lnTo>
                    <a:pt x="1112" y="34"/>
                  </a:lnTo>
                  <a:lnTo>
                    <a:pt x="943" y="34"/>
                  </a:lnTo>
                  <a:lnTo>
                    <a:pt x="9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6979825" y="2369300"/>
              <a:ext cx="63150" cy="42100"/>
            </a:xfrm>
            <a:custGeom>
              <a:avLst/>
              <a:gdLst/>
              <a:ahLst/>
              <a:cxnLst/>
              <a:rect l="0" t="0" r="0" b="0"/>
              <a:pathLst>
                <a:path w="2526" h="1684" extrusionOk="0">
                  <a:moveTo>
                    <a:pt x="2055" y="203"/>
                  </a:moveTo>
                  <a:lnTo>
                    <a:pt x="2156" y="539"/>
                  </a:lnTo>
                  <a:lnTo>
                    <a:pt x="2257" y="910"/>
                  </a:lnTo>
                  <a:lnTo>
                    <a:pt x="2223" y="1011"/>
                  </a:lnTo>
                  <a:lnTo>
                    <a:pt x="2156" y="1112"/>
                  </a:lnTo>
                  <a:lnTo>
                    <a:pt x="2021" y="1179"/>
                  </a:lnTo>
                  <a:lnTo>
                    <a:pt x="1886" y="1213"/>
                  </a:lnTo>
                  <a:lnTo>
                    <a:pt x="1550" y="1246"/>
                  </a:lnTo>
                  <a:lnTo>
                    <a:pt x="1280" y="1280"/>
                  </a:lnTo>
                  <a:lnTo>
                    <a:pt x="1078" y="1347"/>
                  </a:lnTo>
                  <a:lnTo>
                    <a:pt x="809" y="1415"/>
                  </a:lnTo>
                  <a:lnTo>
                    <a:pt x="674" y="1415"/>
                  </a:lnTo>
                  <a:lnTo>
                    <a:pt x="540" y="1381"/>
                  </a:lnTo>
                  <a:lnTo>
                    <a:pt x="472" y="1347"/>
                  </a:lnTo>
                  <a:lnTo>
                    <a:pt x="405" y="1246"/>
                  </a:lnTo>
                  <a:lnTo>
                    <a:pt x="338" y="977"/>
                  </a:lnTo>
                  <a:lnTo>
                    <a:pt x="270" y="741"/>
                  </a:lnTo>
                  <a:lnTo>
                    <a:pt x="472" y="640"/>
                  </a:lnTo>
                  <a:lnTo>
                    <a:pt x="674" y="573"/>
                  </a:lnTo>
                  <a:lnTo>
                    <a:pt x="1146" y="506"/>
                  </a:lnTo>
                  <a:lnTo>
                    <a:pt x="1617" y="371"/>
                  </a:lnTo>
                  <a:lnTo>
                    <a:pt x="2055" y="203"/>
                  </a:lnTo>
                  <a:close/>
                  <a:moveTo>
                    <a:pt x="2088" y="1"/>
                  </a:moveTo>
                  <a:lnTo>
                    <a:pt x="1819" y="102"/>
                  </a:lnTo>
                  <a:lnTo>
                    <a:pt x="1516" y="203"/>
                  </a:lnTo>
                  <a:lnTo>
                    <a:pt x="944" y="337"/>
                  </a:lnTo>
                  <a:lnTo>
                    <a:pt x="540" y="438"/>
                  </a:lnTo>
                  <a:lnTo>
                    <a:pt x="371" y="472"/>
                  </a:lnTo>
                  <a:lnTo>
                    <a:pt x="169" y="539"/>
                  </a:lnTo>
                  <a:lnTo>
                    <a:pt x="169" y="506"/>
                  </a:lnTo>
                  <a:lnTo>
                    <a:pt x="136" y="539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809"/>
                  </a:lnTo>
                  <a:lnTo>
                    <a:pt x="102" y="1011"/>
                  </a:lnTo>
                  <a:lnTo>
                    <a:pt x="169" y="1213"/>
                  </a:lnTo>
                  <a:lnTo>
                    <a:pt x="304" y="1583"/>
                  </a:lnTo>
                  <a:lnTo>
                    <a:pt x="338" y="1650"/>
                  </a:lnTo>
                  <a:lnTo>
                    <a:pt x="439" y="1684"/>
                  </a:lnTo>
                  <a:lnTo>
                    <a:pt x="2425" y="1314"/>
                  </a:lnTo>
                  <a:lnTo>
                    <a:pt x="2492" y="1280"/>
                  </a:lnTo>
                  <a:lnTo>
                    <a:pt x="2526" y="1213"/>
                  </a:lnTo>
                  <a:lnTo>
                    <a:pt x="2425" y="607"/>
                  </a:lnTo>
                  <a:lnTo>
                    <a:pt x="2324" y="337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6897350" y="685900"/>
              <a:ext cx="26125" cy="20225"/>
            </a:xfrm>
            <a:custGeom>
              <a:avLst/>
              <a:gdLst/>
              <a:ahLst/>
              <a:cxnLst/>
              <a:rect l="0" t="0" r="0" b="0"/>
              <a:pathLst>
                <a:path w="1045" h="809" extrusionOk="0">
                  <a:moveTo>
                    <a:pt x="539" y="236"/>
                  </a:moveTo>
                  <a:lnTo>
                    <a:pt x="674" y="371"/>
                  </a:lnTo>
                  <a:lnTo>
                    <a:pt x="741" y="539"/>
                  </a:lnTo>
                  <a:lnTo>
                    <a:pt x="472" y="606"/>
                  </a:lnTo>
                  <a:lnTo>
                    <a:pt x="371" y="640"/>
                  </a:lnTo>
                  <a:lnTo>
                    <a:pt x="303" y="573"/>
                  </a:lnTo>
                  <a:lnTo>
                    <a:pt x="236" y="505"/>
                  </a:lnTo>
                  <a:lnTo>
                    <a:pt x="236" y="404"/>
                  </a:lnTo>
                  <a:lnTo>
                    <a:pt x="539" y="236"/>
                  </a:lnTo>
                  <a:close/>
                  <a:moveTo>
                    <a:pt x="472" y="0"/>
                  </a:moveTo>
                  <a:lnTo>
                    <a:pt x="236" y="135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0" y="438"/>
                  </a:lnTo>
                  <a:lnTo>
                    <a:pt x="68" y="472"/>
                  </a:lnTo>
                  <a:lnTo>
                    <a:pt x="101" y="573"/>
                  </a:lnTo>
                  <a:lnTo>
                    <a:pt x="169" y="674"/>
                  </a:lnTo>
                  <a:lnTo>
                    <a:pt x="236" y="741"/>
                  </a:lnTo>
                  <a:lnTo>
                    <a:pt x="371" y="808"/>
                  </a:lnTo>
                  <a:lnTo>
                    <a:pt x="539" y="808"/>
                  </a:lnTo>
                  <a:lnTo>
                    <a:pt x="674" y="741"/>
                  </a:lnTo>
                  <a:lnTo>
                    <a:pt x="977" y="606"/>
                  </a:lnTo>
                  <a:lnTo>
                    <a:pt x="1044" y="573"/>
                  </a:lnTo>
                  <a:lnTo>
                    <a:pt x="1044" y="505"/>
                  </a:lnTo>
                  <a:lnTo>
                    <a:pt x="1010" y="472"/>
                  </a:lnTo>
                  <a:lnTo>
                    <a:pt x="943" y="438"/>
                  </a:lnTo>
                  <a:lnTo>
                    <a:pt x="909" y="438"/>
                  </a:lnTo>
                  <a:lnTo>
                    <a:pt x="876" y="303"/>
                  </a:lnTo>
                  <a:lnTo>
                    <a:pt x="808" y="202"/>
                  </a:lnTo>
                  <a:lnTo>
                    <a:pt x="707" y="101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6942800" y="2476200"/>
              <a:ext cx="61475" cy="58100"/>
            </a:xfrm>
            <a:custGeom>
              <a:avLst/>
              <a:gdLst/>
              <a:ahLst/>
              <a:cxnLst/>
              <a:rect l="0" t="0" r="0" b="0"/>
              <a:pathLst>
                <a:path w="2459" h="2324" extrusionOk="0">
                  <a:moveTo>
                    <a:pt x="1886" y="270"/>
                  </a:moveTo>
                  <a:lnTo>
                    <a:pt x="2223" y="1280"/>
                  </a:lnTo>
                  <a:lnTo>
                    <a:pt x="2256" y="1414"/>
                  </a:lnTo>
                  <a:lnTo>
                    <a:pt x="2256" y="1482"/>
                  </a:lnTo>
                  <a:lnTo>
                    <a:pt x="2189" y="1549"/>
                  </a:lnTo>
                  <a:lnTo>
                    <a:pt x="2054" y="1616"/>
                  </a:lnTo>
                  <a:lnTo>
                    <a:pt x="1751" y="1717"/>
                  </a:lnTo>
                  <a:lnTo>
                    <a:pt x="1448" y="1818"/>
                  </a:lnTo>
                  <a:lnTo>
                    <a:pt x="943" y="1987"/>
                  </a:lnTo>
                  <a:lnTo>
                    <a:pt x="741" y="2020"/>
                  </a:lnTo>
                  <a:lnTo>
                    <a:pt x="674" y="2054"/>
                  </a:lnTo>
                  <a:lnTo>
                    <a:pt x="606" y="2020"/>
                  </a:lnTo>
                  <a:lnTo>
                    <a:pt x="573" y="1987"/>
                  </a:lnTo>
                  <a:lnTo>
                    <a:pt x="505" y="1953"/>
                  </a:lnTo>
                  <a:lnTo>
                    <a:pt x="438" y="1717"/>
                  </a:lnTo>
                  <a:lnTo>
                    <a:pt x="337" y="1482"/>
                  </a:lnTo>
                  <a:lnTo>
                    <a:pt x="270" y="1212"/>
                  </a:lnTo>
                  <a:lnTo>
                    <a:pt x="135" y="707"/>
                  </a:lnTo>
                  <a:lnTo>
                    <a:pt x="169" y="674"/>
                  </a:lnTo>
                  <a:lnTo>
                    <a:pt x="202" y="640"/>
                  </a:lnTo>
                  <a:lnTo>
                    <a:pt x="303" y="606"/>
                  </a:lnTo>
                  <a:lnTo>
                    <a:pt x="505" y="539"/>
                  </a:lnTo>
                  <a:lnTo>
                    <a:pt x="876" y="505"/>
                  </a:lnTo>
                  <a:lnTo>
                    <a:pt x="1852" y="270"/>
                  </a:lnTo>
                  <a:close/>
                  <a:moveTo>
                    <a:pt x="1819" y="0"/>
                  </a:moveTo>
                  <a:lnTo>
                    <a:pt x="1819" y="68"/>
                  </a:lnTo>
                  <a:lnTo>
                    <a:pt x="1785" y="68"/>
                  </a:lnTo>
                  <a:lnTo>
                    <a:pt x="539" y="337"/>
                  </a:lnTo>
                  <a:lnTo>
                    <a:pt x="270" y="404"/>
                  </a:lnTo>
                  <a:lnTo>
                    <a:pt x="135" y="472"/>
                  </a:lnTo>
                  <a:lnTo>
                    <a:pt x="68" y="505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842"/>
                  </a:lnTo>
                  <a:lnTo>
                    <a:pt x="0" y="1044"/>
                  </a:lnTo>
                  <a:lnTo>
                    <a:pt x="101" y="1482"/>
                  </a:lnTo>
                  <a:lnTo>
                    <a:pt x="236" y="1886"/>
                  </a:lnTo>
                  <a:lnTo>
                    <a:pt x="404" y="2290"/>
                  </a:lnTo>
                  <a:lnTo>
                    <a:pt x="472" y="2323"/>
                  </a:lnTo>
                  <a:lnTo>
                    <a:pt x="539" y="2323"/>
                  </a:lnTo>
                  <a:lnTo>
                    <a:pt x="1044" y="2189"/>
                  </a:lnTo>
                  <a:lnTo>
                    <a:pt x="1516" y="2054"/>
                  </a:lnTo>
                  <a:lnTo>
                    <a:pt x="1987" y="1852"/>
                  </a:lnTo>
                  <a:lnTo>
                    <a:pt x="2425" y="1650"/>
                  </a:lnTo>
                  <a:lnTo>
                    <a:pt x="2458" y="1616"/>
                  </a:lnTo>
                  <a:lnTo>
                    <a:pt x="2458" y="1549"/>
                  </a:lnTo>
                  <a:lnTo>
                    <a:pt x="1953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6845150" y="128350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6918400" y="2384450"/>
              <a:ext cx="60625" cy="39575"/>
            </a:xfrm>
            <a:custGeom>
              <a:avLst/>
              <a:gdLst/>
              <a:ahLst/>
              <a:cxnLst/>
              <a:rect l="0" t="0" r="0" b="0"/>
              <a:pathLst>
                <a:path w="2425" h="1583" extrusionOk="0">
                  <a:moveTo>
                    <a:pt x="1852" y="270"/>
                  </a:moveTo>
                  <a:lnTo>
                    <a:pt x="1885" y="438"/>
                  </a:lnTo>
                  <a:lnTo>
                    <a:pt x="2121" y="775"/>
                  </a:lnTo>
                  <a:lnTo>
                    <a:pt x="2155" y="876"/>
                  </a:lnTo>
                  <a:lnTo>
                    <a:pt x="2155" y="977"/>
                  </a:lnTo>
                  <a:lnTo>
                    <a:pt x="2155" y="1044"/>
                  </a:lnTo>
                  <a:lnTo>
                    <a:pt x="2087" y="1078"/>
                  </a:lnTo>
                  <a:lnTo>
                    <a:pt x="1919" y="1145"/>
                  </a:lnTo>
                  <a:lnTo>
                    <a:pt x="1717" y="1145"/>
                  </a:lnTo>
                  <a:lnTo>
                    <a:pt x="1347" y="1179"/>
                  </a:lnTo>
                  <a:lnTo>
                    <a:pt x="976" y="1246"/>
                  </a:lnTo>
                  <a:lnTo>
                    <a:pt x="640" y="1347"/>
                  </a:lnTo>
                  <a:lnTo>
                    <a:pt x="539" y="1044"/>
                  </a:lnTo>
                  <a:lnTo>
                    <a:pt x="438" y="741"/>
                  </a:lnTo>
                  <a:lnTo>
                    <a:pt x="1145" y="539"/>
                  </a:lnTo>
                  <a:lnTo>
                    <a:pt x="1852" y="270"/>
                  </a:lnTo>
                  <a:close/>
                  <a:moveTo>
                    <a:pt x="1919" y="1"/>
                  </a:moveTo>
                  <a:lnTo>
                    <a:pt x="1145" y="270"/>
                  </a:lnTo>
                  <a:lnTo>
                    <a:pt x="337" y="539"/>
                  </a:lnTo>
                  <a:lnTo>
                    <a:pt x="269" y="506"/>
                  </a:lnTo>
                  <a:lnTo>
                    <a:pt x="236" y="573"/>
                  </a:lnTo>
                  <a:lnTo>
                    <a:pt x="67" y="607"/>
                  </a:lnTo>
                  <a:lnTo>
                    <a:pt x="0" y="674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35" y="809"/>
                  </a:lnTo>
                  <a:lnTo>
                    <a:pt x="269" y="775"/>
                  </a:lnTo>
                  <a:lnTo>
                    <a:pt x="370" y="1145"/>
                  </a:lnTo>
                  <a:lnTo>
                    <a:pt x="471" y="1516"/>
                  </a:lnTo>
                  <a:lnTo>
                    <a:pt x="505" y="1583"/>
                  </a:lnTo>
                  <a:lnTo>
                    <a:pt x="606" y="1583"/>
                  </a:lnTo>
                  <a:lnTo>
                    <a:pt x="1212" y="1415"/>
                  </a:lnTo>
                  <a:lnTo>
                    <a:pt x="1818" y="1347"/>
                  </a:lnTo>
                  <a:lnTo>
                    <a:pt x="2054" y="1347"/>
                  </a:lnTo>
                  <a:lnTo>
                    <a:pt x="2188" y="1314"/>
                  </a:lnTo>
                  <a:lnTo>
                    <a:pt x="2290" y="1246"/>
                  </a:lnTo>
                  <a:lnTo>
                    <a:pt x="2391" y="1112"/>
                  </a:lnTo>
                  <a:lnTo>
                    <a:pt x="2424" y="977"/>
                  </a:lnTo>
                  <a:lnTo>
                    <a:pt x="2391" y="842"/>
                  </a:lnTo>
                  <a:lnTo>
                    <a:pt x="2323" y="708"/>
                  </a:lnTo>
                  <a:lnTo>
                    <a:pt x="2155" y="405"/>
                  </a:lnTo>
                  <a:lnTo>
                    <a:pt x="2087" y="236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6689450" y="2435800"/>
              <a:ext cx="87550" cy="43800"/>
            </a:xfrm>
            <a:custGeom>
              <a:avLst/>
              <a:gdLst/>
              <a:ahLst/>
              <a:cxnLst/>
              <a:rect l="0" t="0" r="0" b="0"/>
              <a:pathLst>
                <a:path w="3502" h="1752" extrusionOk="0">
                  <a:moveTo>
                    <a:pt x="2694" y="270"/>
                  </a:moveTo>
                  <a:lnTo>
                    <a:pt x="2761" y="303"/>
                  </a:lnTo>
                  <a:lnTo>
                    <a:pt x="2828" y="303"/>
                  </a:lnTo>
                  <a:lnTo>
                    <a:pt x="2896" y="371"/>
                  </a:lnTo>
                  <a:lnTo>
                    <a:pt x="2929" y="438"/>
                  </a:lnTo>
                  <a:lnTo>
                    <a:pt x="2997" y="674"/>
                  </a:lnTo>
                  <a:lnTo>
                    <a:pt x="2761" y="808"/>
                  </a:lnTo>
                  <a:lnTo>
                    <a:pt x="2458" y="909"/>
                  </a:lnTo>
                  <a:lnTo>
                    <a:pt x="1886" y="1078"/>
                  </a:lnTo>
                  <a:lnTo>
                    <a:pt x="1212" y="1313"/>
                  </a:lnTo>
                  <a:lnTo>
                    <a:pt x="1010" y="1381"/>
                  </a:lnTo>
                  <a:lnTo>
                    <a:pt x="876" y="1414"/>
                  </a:lnTo>
                  <a:lnTo>
                    <a:pt x="775" y="1414"/>
                  </a:lnTo>
                  <a:lnTo>
                    <a:pt x="707" y="1381"/>
                  </a:lnTo>
                  <a:lnTo>
                    <a:pt x="674" y="1313"/>
                  </a:lnTo>
                  <a:lnTo>
                    <a:pt x="876" y="1280"/>
                  </a:lnTo>
                  <a:lnTo>
                    <a:pt x="1044" y="1212"/>
                  </a:lnTo>
                  <a:lnTo>
                    <a:pt x="1246" y="1111"/>
                  </a:lnTo>
                  <a:lnTo>
                    <a:pt x="1482" y="1078"/>
                  </a:lnTo>
                  <a:lnTo>
                    <a:pt x="1549" y="1044"/>
                  </a:lnTo>
                  <a:lnTo>
                    <a:pt x="1583" y="977"/>
                  </a:lnTo>
                  <a:lnTo>
                    <a:pt x="1616" y="943"/>
                  </a:lnTo>
                  <a:lnTo>
                    <a:pt x="1616" y="876"/>
                  </a:lnTo>
                  <a:lnTo>
                    <a:pt x="1583" y="808"/>
                  </a:lnTo>
                  <a:lnTo>
                    <a:pt x="1515" y="741"/>
                  </a:lnTo>
                  <a:lnTo>
                    <a:pt x="1381" y="741"/>
                  </a:lnTo>
                  <a:lnTo>
                    <a:pt x="1179" y="775"/>
                  </a:lnTo>
                  <a:lnTo>
                    <a:pt x="977" y="842"/>
                  </a:lnTo>
                  <a:lnTo>
                    <a:pt x="808" y="977"/>
                  </a:lnTo>
                  <a:lnTo>
                    <a:pt x="640" y="1111"/>
                  </a:lnTo>
                  <a:lnTo>
                    <a:pt x="674" y="909"/>
                  </a:lnTo>
                  <a:lnTo>
                    <a:pt x="1549" y="573"/>
                  </a:lnTo>
                  <a:lnTo>
                    <a:pt x="2256" y="371"/>
                  </a:lnTo>
                  <a:lnTo>
                    <a:pt x="2492" y="337"/>
                  </a:lnTo>
                  <a:lnTo>
                    <a:pt x="2694" y="270"/>
                  </a:lnTo>
                  <a:close/>
                  <a:moveTo>
                    <a:pt x="2862" y="0"/>
                  </a:moveTo>
                  <a:lnTo>
                    <a:pt x="2626" y="34"/>
                  </a:lnTo>
                  <a:lnTo>
                    <a:pt x="2424" y="68"/>
                  </a:lnTo>
                  <a:lnTo>
                    <a:pt x="1987" y="169"/>
                  </a:lnTo>
                  <a:lnTo>
                    <a:pt x="1515" y="303"/>
                  </a:lnTo>
                  <a:lnTo>
                    <a:pt x="640" y="606"/>
                  </a:lnTo>
                  <a:lnTo>
                    <a:pt x="472" y="606"/>
                  </a:lnTo>
                  <a:lnTo>
                    <a:pt x="303" y="674"/>
                  </a:lnTo>
                  <a:lnTo>
                    <a:pt x="169" y="775"/>
                  </a:lnTo>
                  <a:lnTo>
                    <a:pt x="68" y="909"/>
                  </a:lnTo>
                  <a:lnTo>
                    <a:pt x="0" y="1044"/>
                  </a:lnTo>
                  <a:lnTo>
                    <a:pt x="0" y="1212"/>
                  </a:lnTo>
                  <a:lnTo>
                    <a:pt x="0" y="1381"/>
                  </a:lnTo>
                  <a:lnTo>
                    <a:pt x="101" y="1549"/>
                  </a:lnTo>
                  <a:lnTo>
                    <a:pt x="202" y="1650"/>
                  </a:lnTo>
                  <a:lnTo>
                    <a:pt x="371" y="1717"/>
                  </a:lnTo>
                  <a:lnTo>
                    <a:pt x="539" y="1751"/>
                  </a:lnTo>
                  <a:lnTo>
                    <a:pt x="707" y="1717"/>
                  </a:lnTo>
                  <a:lnTo>
                    <a:pt x="1179" y="1616"/>
                  </a:lnTo>
                  <a:lnTo>
                    <a:pt x="1650" y="1448"/>
                  </a:lnTo>
                  <a:lnTo>
                    <a:pt x="2593" y="1111"/>
                  </a:lnTo>
                  <a:lnTo>
                    <a:pt x="2963" y="977"/>
                  </a:lnTo>
                  <a:lnTo>
                    <a:pt x="3131" y="842"/>
                  </a:lnTo>
                  <a:lnTo>
                    <a:pt x="3334" y="707"/>
                  </a:lnTo>
                  <a:lnTo>
                    <a:pt x="3435" y="573"/>
                  </a:lnTo>
                  <a:lnTo>
                    <a:pt x="3468" y="505"/>
                  </a:lnTo>
                  <a:lnTo>
                    <a:pt x="3502" y="404"/>
                  </a:lnTo>
                  <a:lnTo>
                    <a:pt x="3502" y="337"/>
                  </a:lnTo>
                  <a:lnTo>
                    <a:pt x="3468" y="236"/>
                  </a:lnTo>
                  <a:lnTo>
                    <a:pt x="3401" y="169"/>
                  </a:lnTo>
                  <a:lnTo>
                    <a:pt x="3300" y="68"/>
                  </a:lnTo>
                  <a:lnTo>
                    <a:pt x="3199" y="34"/>
                  </a:lnTo>
                  <a:lnTo>
                    <a:pt x="30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3843650" y="1982125"/>
              <a:ext cx="530300" cy="841725"/>
            </a:xfrm>
            <a:custGeom>
              <a:avLst/>
              <a:gdLst/>
              <a:ahLst/>
              <a:cxnLst/>
              <a:rect l="0" t="0" r="0" b="0"/>
              <a:pathLst>
                <a:path w="21212" h="33669" extrusionOk="0">
                  <a:moveTo>
                    <a:pt x="18787" y="11144"/>
                  </a:moveTo>
                  <a:lnTo>
                    <a:pt x="18990" y="11178"/>
                  </a:lnTo>
                  <a:lnTo>
                    <a:pt x="19091" y="11212"/>
                  </a:lnTo>
                  <a:lnTo>
                    <a:pt x="19192" y="11279"/>
                  </a:lnTo>
                  <a:lnTo>
                    <a:pt x="19360" y="11481"/>
                  </a:lnTo>
                  <a:lnTo>
                    <a:pt x="19562" y="11750"/>
                  </a:lnTo>
                  <a:lnTo>
                    <a:pt x="19730" y="12053"/>
                  </a:lnTo>
                  <a:lnTo>
                    <a:pt x="19596" y="12188"/>
                  </a:lnTo>
                  <a:lnTo>
                    <a:pt x="19562" y="12154"/>
                  </a:lnTo>
                  <a:lnTo>
                    <a:pt x="19495" y="12121"/>
                  </a:lnTo>
                  <a:lnTo>
                    <a:pt x="19461" y="12154"/>
                  </a:lnTo>
                  <a:lnTo>
                    <a:pt x="19427" y="12188"/>
                  </a:lnTo>
                  <a:lnTo>
                    <a:pt x="19360" y="12255"/>
                  </a:lnTo>
                  <a:lnTo>
                    <a:pt x="19225" y="12020"/>
                  </a:lnTo>
                  <a:lnTo>
                    <a:pt x="19158" y="11784"/>
                  </a:lnTo>
                  <a:lnTo>
                    <a:pt x="19057" y="11515"/>
                  </a:lnTo>
                  <a:lnTo>
                    <a:pt x="18956" y="11279"/>
                  </a:lnTo>
                  <a:lnTo>
                    <a:pt x="18888" y="11212"/>
                  </a:lnTo>
                  <a:lnTo>
                    <a:pt x="18821" y="11212"/>
                  </a:lnTo>
                  <a:lnTo>
                    <a:pt x="18754" y="11245"/>
                  </a:lnTo>
                  <a:lnTo>
                    <a:pt x="18720" y="11346"/>
                  </a:lnTo>
                  <a:lnTo>
                    <a:pt x="18720" y="11750"/>
                  </a:lnTo>
                  <a:lnTo>
                    <a:pt x="18754" y="12154"/>
                  </a:lnTo>
                  <a:lnTo>
                    <a:pt x="18653" y="11784"/>
                  </a:lnTo>
                  <a:lnTo>
                    <a:pt x="18552" y="11447"/>
                  </a:lnTo>
                  <a:lnTo>
                    <a:pt x="18518" y="11414"/>
                  </a:lnTo>
                  <a:lnTo>
                    <a:pt x="18484" y="11380"/>
                  </a:lnTo>
                  <a:lnTo>
                    <a:pt x="18787" y="11144"/>
                  </a:lnTo>
                  <a:close/>
                  <a:moveTo>
                    <a:pt x="17508" y="12255"/>
                  </a:moveTo>
                  <a:lnTo>
                    <a:pt x="17474" y="12424"/>
                  </a:lnTo>
                  <a:lnTo>
                    <a:pt x="17441" y="12390"/>
                  </a:lnTo>
                  <a:lnTo>
                    <a:pt x="17373" y="12390"/>
                  </a:lnTo>
                  <a:lnTo>
                    <a:pt x="17508" y="12255"/>
                  </a:lnTo>
                  <a:close/>
                  <a:moveTo>
                    <a:pt x="19023" y="12121"/>
                  </a:moveTo>
                  <a:lnTo>
                    <a:pt x="19091" y="12323"/>
                  </a:lnTo>
                  <a:lnTo>
                    <a:pt x="19225" y="12491"/>
                  </a:lnTo>
                  <a:lnTo>
                    <a:pt x="18990" y="12693"/>
                  </a:lnTo>
                  <a:lnTo>
                    <a:pt x="19023" y="12424"/>
                  </a:lnTo>
                  <a:lnTo>
                    <a:pt x="19023" y="12121"/>
                  </a:lnTo>
                  <a:close/>
                  <a:moveTo>
                    <a:pt x="18282" y="11548"/>
                  </a:moveTo>
                  <a:lnTo>
                    <a:pt x="18249" y="11851"/>
                  </a:lnTo>
                  <a:lnTo>
                    <a:pt x="18215" y="12188"/>
                  </a:lnTo>
                  <a:lnTo>
                    <a:pt x="18114" y="12828"/>
                  </a:lnTo>
                  <a:lnTo>
                    <a:pt x="18013" y="12356"/>
                  </a:lnTo>
                  <a:lnTo>
                    <a:pt x="17878" y="11885"/>
                  </a:lnTo>
                  <a:lnTo>
                    <a:pt x="18282" y="11548"/>
                  </a:lnTo>
                  <a:close/>
                  <a:moveTo>
                    <a:pt x="18484" y="12087"/>
                  </a:moveTo>
                  <a:lnTo>
                    <a:pt x="18653" y="12996"/>
                  </a:lnTo>
                  <a:lnTo>
                    <a:pt x="17542" y="14040"/>
                  </a:lnTo>
                  <a:lnTo>
                    <a:pt x="17609" y="13602"/>
                  </a:lnTo>
                  <a:lnTo>
                    <a:pt x="17643" y="13131"/>
                  </a:lnTo>
                  <a:lnTo>
                    <a:pt x="17676" y="12693"/>
                  </a:lnTo>
                  <a:lnTo>
                    <a:pt x="17744" y="12255"/>
                  </a:lnTo>
                  <a:lnTo>
                    <a:pt x="17878" y="12794"/>
                  </a:lnTo>
                  <a:lnTo>
                    <a:pt x="18013" y="13333"/>
                  </a:lnTo>
                  <a:lnTo>
                    <a:pt x="18047" y="13400"/>
                  </a:lnTo>
                  <a:lnTo>
                    <a:pt x="18114" y="13434"/>
                  </a:lnTo>
                  <a:lnTo>
                    <a:pt x="18181" y="13400"/>
                  </a:lnTo>
                  <a:lnTo>
                    <a:pt x="18249" y="13333"/>
                  </a:lnTo>
                  <a:lnTo>
                    <a:pt x="18350" y="13030"/>
                  </a:lnTo>
                  <a:lnTo>
                    <a:pt x="18383" y="12727"/>
                  </a:lnTo>
                  <a:lnTo>
                    <a:pt x="18484" y="12087"/>
                  </a:lnTo>
                  <a:close/>
                  <a:moveTo>
                    <a:pt x="21010" y="13703"/>
                  </a:moveTo>
                  <a:lnTo>
                    <a:pt x="21043" y="13905"/>
                  </a:lnTo>
                  <a:lnTo>
                    <a:pt x="21077" y="14073"/>
                  </a:lnTo>
                  <a:lnTo>
                    <a:pt x="21010" y="14040"/>
                  </a:lnTo>
                  <a:lnTo>
                    <a:pt x="21010" y="13703"/>
                  </a:lnTo>
                  <a:close/>
                  <a:moveTo>
                    <a:pt x="17306" y="12457"/>
                  </a:moveTo>
                  <a:lnTo>
                    <a:pt x="17306" y="12491"/>
                  </a:lnTo>
                  <a:lnTo>
                    <a:pt x="17272" y="12693"/>
                  </a:lnTo>
                  <a:lnTo>
                    <a:pt x="17239" y="12727"/>
                  </a:lnTo>
                  <a:lnTo>
                    <a:pt x="17239" y="12929"/>
                  </a:lnTo>
                  <a:lnTo>
                    <a:pt x="17205" y="13131"/>
                  </a:lnTo>
                  <a:lnTo>
                    <a:pt x="17239" y="13535"/>
                  </a:lnTo>
                  <a:lnTo>
                    <a:pt x="17239" y="13568"/>
                  </a:lnTo>
                  <a:lnTo>
                    <a:pt x="17171" y="13838"/>
                  </a:lnTo>
                  <a:lnTo>
                    <a:pt x="17070" y="14107"/>
                  </a:lnTo>
                  <a:lnTo>
                    <a:pt x="16936" y="13838"/>
                  </a:lnTo>
                  <a:lnTo>
                    <a:pt x="16868" y="13535"/>
                  </a:lnTo>
                  <a:lnTo>
                    <a:pt x="16835" y="13232"/>
                  </a:lnTo>
                  <a:lnTo>
                    <a:pt x="16835" y="12929"/>
                  </a:lnTo>
                  <a:lnTo>
                    <a:pt x="17306" y="12457"/>
                  </a:lnTo>
                  <a:close/>
                  <a:moveTo>
                    <a:pt x="17272" y="14174"/>
                  </a:moveTo>
                  <a:lnTo>
                    <a:pt x="17340" y="14242"/>
                  </a:lnTo>
                  <a:lnTo>
                    <a:pt x="17171" y="14410"/>
                  </a:lnTo>
                  <a:lnTo>
                    <a:pt x="17171" y="14410"/>
                  </a:lnTo>
                  <a:lnTo>
                    <a:pt x="17272" y="14174"/>
                  </a:lnTo>
                  <a:close/>
                  <a:moveTo>
                    <a:pt x="16666" y="13131"/>
                  </a:moveTo>
                  <a:lnTo>
                    <a:pt x="16666" y="13400"/>
                  </a:lnTo>
                  <a:lnTo>
                    <a:pt x="16666" y="13636"/>
                  </a:lnTo>
                  <a:lnTo>
                    <a:pt x="16666" y="13703"/>
                  </a:lnTo>
                  <a:lnTo>
                    <a:pt x="16599" y="14107"/>
                  </a:lnTo>
                  <a:lnTo>
                    <a:pt x="16498" y="14477"/>
                  </a:lnTo>
                  <a:lnTo>
                    <a:pt x="16363" y="14073"/>
                  </a:lnTo>
                  <a:lnTo>
                    <a:pt x="16262" y="13703"/>
                  </a:lnTo>
                  <a:lnTo>
                    <a:pt x="16195" y="13636"/>
                  </a:lnTo>
                  <a:lnTo>
                    <a:pt x="16666" y="13131"/>
                  </a:lnTo>
                  <a:close/>
                  <a:moveTo>
                    <a:pt x="16801" y="14107"/>
                  </a:moveTo>
                  <a:lnTo>
                    <a:pt x="16969" y="14410"/>
                  </a:lnTo>
                  <a:lnTo>
                    <a:pt x="17037" y="14477"/>
                  </a:lnTo>
                  <a:lnTo>
                    <a:pt x="17104" y="14477"/>
                  </a:lnTo>
                  <a:lnTo>
                    <a:pt x="16027" y="15555"/>
                  </a:lnTo>
                  <a:lnTo>
                    <a:pt x="16094" y="15286"/>
                  </a:lnTo>
                  <a:lnTo>
                    <a:pt x="16161" y="14983"/>
                  </a:lnTo>
                  <a:lnTo>
                    <a:pt x="16195" y="14376"/>
                  </a:lnTo>
                  <a:lnTo>
                    <a:pt x="16296" y="14612"/>
                  </a:lnTo>
                  <a:lnTo>
                    <a:pt x="16397" y="14848"/>
                  </a:lnTo>
                  <a:lnTo>
                    <a:pt x="16431" y="14882"/>
                  </a:lnTo>
                  <a:lnTo>
                    <a:pt x="16565" y="14882"/>
                  </a:lnTo>
                  <a:lnTo>
                    <a:pt x="16633" y="14814"/>
                  </a:lnTo>
                  <a:lnTo>
                    <a:pt x="16734" y="14477"/>
                  </a:lnTo>
                  <a:lnTo>
                    <a:pt x="16801" y="14107"/>
                  </a:lnTo>
                  <a:close/>
                  <a:moveTo>
                    <a:pt x="20976" y="14242"/>
                  </a:moveTo>
                  <a:lnTo>
                    <a:pt x="20976" y="14477"/>
                  </a:lnTo>
                  <a:lnTo>
                    <a:pt x="20909" y="14612"/>
                  </a:lnTo>
                  <a:lnTo>
                    <a:pt x="20774" y="14882"/>
                  </a:lnTo>
                  <a:lnTo>
                    <a:pt x="20639" y="15117"/>
                  </a:lnTo>
                  <a:lnTo>
                    <a:pt x="20471" y="15353"/>
                  </a:lnTo>
                  <a:lnTo>
                    <a:pt x="20269" y="15555"/>
                  </a:lnTo>
                  <a:lnTo>
                    <a:pt x="20505" y="15252"/>
                  </a:lnTo>
                  <a:lnTo>
                    <a:pt x="20707" y="14915"/>
                  </a:lnTo>
                  <a:lnTo>
                    <a:pt x="20875" y="14578"/>
                  </a:lnTo>
                  <a:lnTo>
                    <a:pt x="20976" y="14242"/>
                  </a:lnTo>
                  <a:close/>
                  <a:moveTo>
                    <a:pt x="15993" y="13871"/>
                  </a:moveTo>
                  <a:lnTo>
                    <a:pt x="15926" y="14578"/>
                  </a:lnTo>
                  <a:lnTo>
                    <a:pt x="15892" y="14915"/>
                  </a:lnTo>
                  <a:lnTo>
                    <a:pt x="15858" y="15252"/>
                  </a:lnTo>
                  <a:lnTo>
                    <a:pt x="15757" y="14949"/>
                  </a:lnTo>
                  <a:lnTo>
                    <a:pt x="15724" y="14612"/>
                  </a:lnTo>
                  <a:lnTo>
                    <a:pt x="15690" y="14545"/>
                  </a:lnTo>
                  <a:lnTo>
                    <a:pt x="15623" y="14511"/>
                  </a:lnTo>
                  <a:lnTo>
                    <a:pt x="15555" y="14511"/>
                  </a:lnTo>
                  <a:lnTo>
                    <a:pt x="15488" y="14578"/>
                  </a:lnTo>
                  <a:lnTo>
                    <a:pt x="15353" y="15286"/>
                  </a:lnTo>
                  <a:lnTo>
                    <a:pt x="15219" y="15993"/>
                  </a:lnTo>
                  <a:lnTo>
                    <a:pt x="15084" y="15488"/>
                  </a:lnTo>
                  <a:lnTo>
                    <a:pt x="14983" y="14949"/>
                  </a:lnTo>
                  <a:lnTo>
                    <a:pt x="15993" y="13871"/>
                  </a:lnTo>
                  <a:close/>
                  <a:moveTo>
                    <a:pt x="15589" y="15286"/>
                  </a:moveTo>
                  <a:lnTo>
                    <a:pt x="15757" y="15690"/>
                  </a:lnTo>
                  <a:lnTo>
                    <a:pt x="15791" y="15723"/>
                  </a:lnTo>
                  <a:lnTo>
                    <a:pt x="15858" y="15723"/>
                  </a:lnTo>
                  <a:lnTo>
                    <a:pt x="15421" y="16161"/>
                  </a:lnTo>
                  <a:lnTo>
                    <a:pt x="15522" y="15723"/>
                  </a:lnTo>
                  <a:lnTo>
                    <a:pt x="15589" y="15286"/>
                  </a:lnTo>
                  <a:close/>
                  <a:moveTo>
                    <a:pt x="14916" y="15824"/>
                  </a:moveTo>
                  <a:lnTo>
                    <a:pt x="15017" y="16127"/>
                  </a:lnTo>
                  <a:lnTo>
                    <a:pt x="15151" y="16397"/>
                  </a:lnTo>
                  <a:lnTo>
                    <a:pt x="15151" y="16430"/>
                  </a:lnTo>
                  <a:lnTo>
                    <a:pt x="14848" y="16733"/>
                  </a:lnTo>
                  <a:lnTo>
                    <a:pt x="14916" y="16262"/>
                  </a:lnTo>
                  <a:lnTo>
                    <a:pt x="14916" y="15824"/>
                  </a:lnTo>
                  <a:close/>
                  <a:moveTo>
                    <a:pt x="14747" y="15218"/>
                  </a:moveTo>
                  <a:lnTo>
                    <a:pt x="14680" y="16127"/>
                  </a:lnTo>
                  <a:lnTo>
                    <a:pt x="14613" y="16565"/>
                  </a:lnTo>
                  <a:lnTo>
                    <a:pt x="14579" y="16801"/>
                  </a:lnTo>
                  <a:lnTo>
                    <a:pt x="14512" y="17003"/>
                  </a:lnTo>
                  <a:lnTo>
                    <a:pt x="14411" y="16700"/>
                  </a:lnTo>
                  <a:lnTo>
                    <a:pt x="14343" y="16397"/>
                  </a:lnTo>
                  <a:lnTo>
                    <a:pt x="14209" y="15723"/>
                  </a:lnTo>
                  <a:lnTo>
                    <a:pt x="14747" y="15218"/>
                  </a:lnTo>
                  <a:close/>
                  <a:moveTo>
                    <a:pt x="13906" y="15993"/>
                  </a:moveTo>
                  <a:lnTo>
                    <a:pt x="13771" y="16599"/>
                  </a:lnTo>
                  <a:lnTo>
                    <a:pt x="13670" y="16902"/>
                  </a:lnTo>
                  <a:lnTo>
                    <a:pt x="13569" y="17205"/>
                  </a:lnTo>
                  <a:lnTo>
                    <a:pt x="13468" y="16834"/>
                  </a:lnTo>
                  <a:lnTo>
                    <a:pt x="13333" y="16464"/>
                  </a:lnTo>
                  <a:lnTo>
                    <a:pt x="13906" y="15993"/>
                  </a:lnTo>
                  <a:close/>
                  <a:moveTo>
                    <a:pt x="12997" y="16733"/>
                  </a:moveTo>
                  <a:lnTo>
                    <a:pt x="12929" y="17104"/>
                  </a:lnTo>
                  <a:lnTo>
                    <a:pt x="12896" y="17508"/>
                  </a:lnTo>
                  <a:lnTo>
                    <a:pt x="12828" y="16868"/>
                  </a:lnTo>
                  <a:lnTo>
                    <a:pt x="12997" y="16733"/>
                  </a:lnTo>
                  <a:close/>
                  <a:moveTo>
                    <a:pt x="12492" y="17104"/>
                  </a:moveTo>
                  <a:lnTo>
                    <a:pt x="12458" y="17474"/>
                  </a:lnTo>
                  <a:lnTo>
                    <a:pt x="12391" y="17811"/>
                  </a:lnTo>
                  <a:lnTo>
                    <a:pt x="12357" y="18181"/>
                  </a:lnTo>
                  <a:lnTo>
                    <a:pt x="12256" y="18518"/>
                  </a:lnTo>
                  <a:lnTo>
                    <a:pt x="12155" y="18013"/>
                  </a:lnTo>
                  <a:lnTo>
                    <a:pt x="11987" y="17474"/>
                  </a:lnTo>
                  <a:lnTo>
                    <a:pt x="12492" y="17104"/>
                  </a:lnTo>
                  <a:close/>
                  <a:moveTo>
                    <a:pt x="8216" y="236"/>
                  </a:moveTo>
                  <a:lnTo>
                    <a:pt x="8889" y="808"/>
                  </a:lnTo>
                  <a:lnTo>
                    <a:pt x="9529" y="1448"/>
                  </a:lnTo>
                  <a:lnTo>
                    <a:pt x="10135" y="2088"/>
                  </a:lnTo>
                  <a:lnTo>
                    <a:pt x="10707" y="2761"/>
                  </a:lnTo>
                  <a:lnTo>
                    <a:pt x="11886" y="4108"/>
                  </a:lnTo>
                  <a:lnTo>
                    <a:pt x="12492" y="4781"/>
                  </a:lnTo>
                  <a:lnTo>
                    <a:pt x="13098" y="5421"/>
                  </a:lnTo>
                  <a:lnTo>
                    <a:pt x="14478" y="6734"/>
                  </a:lnTo>
                  <a:lnTo>
                    <a:pt x="15118" y="7407"/>
                  </a:lnTo>
                  <a:lnTo>
                    <a:pt x="15791" y="8114"/>
                  </a:lnTo>
                  <a:lnTo>
                    <a:pt x="17070" y="9629"/>
                  </a:lnTo>
                  <a:lnTo>
                    <a:pt x="18383" y="11144"/>
                  </a:lnTo>
                  <a:lnTo>
                    <a:pt x="17811" y="11616"/>
                  </a:lnTo>
                  <a:lnTo>
                    <a:pt x="17239" y="12121"/>
                  </a:lnTo>
                  <a:lnTo>
                    <a:pt x="16734" y="12659"/>
                  </a:lnTo>
                  <a:lnTo>
                    <a:pt x="16195" y="13232"/>
                  </a:lnTo>
                  <a:lnTo>
                    <a:pt x="15185" y="14343"/>
                  </a:lnTo>
                  <a:lnTo>
                    <a:pt x="14680" y="14882"/>
                  </a:lnTo>
                  <a:lnTo>
                    <a:pt x="14175" y="15420"/>
                  </a:lnTo>
                  <a:lnTo>
                    <a:pt x="13636" y="15925"/>
                  </a:lnTo>
                  <a:lnTo>
                    <a:pt x="13064" y="16363"/>
                  </a:lnTo>
                  <a:lnTo>
                    <a:pt x="11919" y="17238"/>
                  </a:lnTo>
                  <a:lnTo>
                    <a:pt x="11852" y="17205"/>
                  </a:lnTo>
                  <a:lnTo>
                    <a:pt x="11785" y="17171"/>
                  </a:lnTo>
                  <a:lnTo>
                    <a:pt x="11717" y="17171"/>
                  </a:lnTo>
                  <a:lnTo>
                    <a:pt x="11684" y="17238"/>
                  </a:lnTo>
                  <a:lnTo>
                    <a:pt x="11650" y="17440"/>
                  </a:lnTo>
                  <a:lnTo>
                    <a:pt x="11347" y="17676"/>
                  </a:lnTo>
                  <a:lnTo>
                    <a:pt x="10808" y="18114"/>
                  </a:lnTo>
                  <a:lnTo>
                    <a:pt x="10337" y="18551"/>
                  </a:lnTo>
                  <a:lnTo>
                    <a:pt x="9933" y="18282"/>
                  </a:lnTo>
                  <a:lnTo>
                    <a:pt x="9529" y="17945"/>
                  </a:lnTo>
                  <a:lnTo>
                    <a:pt x="9192" y="17609"/>
                  </a:lnTo>
                  <a:lnTo>
                    <a:pt x="8855" y="17238"/>
                  </a:lnTo>
                  <a:lnTo>
                    <a:pt x="8182" y="16464"/>
                  </a:lnTo>
                  <a:lnTo>
                    <a:pt x="7542" y="15690"/>
                  </a:lnTo>
                  <a:lnTo>
                    <a:pt x="6835" y="14949"/>
                  </a:lnTo>
                  <a:lnTo>
                    <a:pt x="6465" y="14578"/>
                  </a:lnTo>
                  <a:lnTo>
                    <a:pt x="6128" y="14141"/>
                  </a:lnTo>
                  <a:lnTo>
                    <a:pt x="5556" y="13434"/>
                  </a:lnTo>
                  <a:lnTo>
                    <a:pt x="5253" y="13097"/>
                  </a:lnTo>
                  <a:lnTo>
                    <a:pt x="4950" y="12760"/>
                  </a:lnTo>
                  <a:lnTo>
                    <a:pt x="4209" y="12053"/>
                  </a:lnTo>
                  <a:lnTo>
                    <a:pt x="3873" y="11683"/>
                  </a:lnTo>
                  <a:lnTo>
                    <a:pt x="3536" y="11279"/>
                  </a:lnTo>
                  <a:lnTo>
                    <a:pt x="2896" y="10404"/>
                  </a:lnTo>
                  <a:lnTo>
                    <a:pt x="2223" y="9495"/>
                  </a:lnTo>
                  <a:lnTo>
                    <a:pt x="1751" y="8922"/>
                  </a:lnTo>
                  <a:lnTo>
                    <a:pt x="1516" y="8619"/>
                  </a:lnTo>
                  <a:lnTo>
                    <a:pt x="1246" y="8350"/>
                  </a:lnTo>
                  <a:lnTo>
                    <a:pt x="741" y="7912"/>
                  </a:lnTo>
                  <a:lnTo>
                    <a:pt x="472" y="7710"/>
                  </a:lnTo>
                  <a:lnTo>
                    <a:pt x="270" y="7441"/>
                  </a:lnTo>
                  <a:lnTo>
                    <a:pt x="539" y="7239"/>
                  </a:lnTo>
                  <a:lnTo>
                    <a:pt x="809" y="7037"/>
                  </a:lnTo>
                  <a:lnTo>
                    <a:pt x="1347" y="6532"/>
                  </a:lnTo>
                  <a:lnTo>
                    <a:pt x="1819" y="6027"/>
                  </a:lnTo>
                  <a:lnTo>
                    <a:pt x="2256" y="5488"/>
                  </a:lnTo>
                  <a:lnTo>
                    <a:pt x="2762" y="4882"/>
                  </a:lnTo>
                  <a:lnTo>
                    <a:pt x="3300" y="4310"/>
                  </a:lnTo>
                  <a:lnTo>
                    <a:pt x="3873" y="3737"/>
                  </a:lnTo>
                  <a:lnTo>
                    <a:pt x="4479" y="3232"/>
                  </a:lnTo>
                  <a:lnTo>
                    <a:pt x="6364" y="1751"/>
                  </a:lnTo>
                  <a:lnTo>
                    <a:pt x="8216" y="236"/>
                  </a:lnTo>
                  <a:close/>
                  <a:moveTo>
                    <a:pt x="14074" y="16296"/>
                  </a:moveTo>
                  <a:lnTo>
                    <a:pt x="14175" y="16767"/>
                  </a:lnTo>
                  <a:lnTo>
                    <a:pt x="14242" y="17003"/>
                  </a:lnTo>
                  <a:lnTo>
                    <a:pt x="14343" y="17205"/>
                  </a:lnTo>
                  <a:lnTo>
                    <a:pt x="13670" y="17811"/>
                  </a:lnTo>
                  <a:lnTo>
                    <a:pt x="12963" y="18383"/>
                  </a:lnTo>
                  <a:lnTo>
                    <a:pt x="12391" y="18854"/>
                  </a:lnTo>
                  <a:lnTo>
                    <a:pt x="12492" y="18585"/>
                  </a:lnTo>
                  <a:lnTo>
                    <a:pt x="12593" y="18282"/>
                  </a:lnTo>
                  <a:lnTo>
                    <a:pt x="12660" y="17710"/>
                  </a:lnTo>
                  <a:lnTo>
                    <a:pt x="12694" y="18013"/>
                  </a:lnTo>
                  <a:lnTo>
                    <a:pt x="12761" y="18316"/>
                  </a:lnTo>
                  <a:lnTo>
                    <a:pt x="12795" y="18349"/>
                  </a:lnTo>
                  <a:lnTo>
                    <a:pt x="12862" y="18383"/>
                  </a:lnTo>
                  <a:lnTo>
                    <a:pt x="12963" y="18383"/>
                  </a:lnTo>
                  <a:lnTo>
                    <a:pt x="13030" y="18316"/>
                  </a:lnTo>
                  <a:lnTo>
                    <a:pt x="13098" y="17945"/>
                  </a:lnTo>
                  <a:lnTo>
                    <a:pt x="13131" y="17575"/>
                  </a:lnTo>
                  <a:lnTo>
                    <a:pt x="13165" y="17205"/>
                  </a:lnTo>
                  <a:lnTo>
                    <a:pt x="13199" y="16868"/>
                  </a:lnTo>
                  <a:lnTo>
                    <a:pt x="13333" y="17205"/>
                  </a:lnTo>
                  <a:lnTo>
                    <a:pt x="13468" y="17541"/>
                  </a:lnTo>
                  <a:lnTo>
                    <a:pt x="13502" y="17609"/>
                  </a:lnTo>
                  <a:lnTo>
                    <a:pt x="13636" y="17609"/>
                  </a:lnTo>
                  <a:lnTo>
                    <a:pt x="13670" y="17541"/>
                  </a:lnTo>
                  <a:lnTo>
                    <a:pt x="13805" y="17272"/>
                  </a:lnTo>
                  <a:lnTo>
                    <a:pt x="13906" y="16935"/>
                  </a:lnTo>
                  <a:lnTo>
                    <a:pt x="14074" y="16296"/>
                  </a:lnTo>
                  <a:close/>
                  <a:moveTo>
                    <a:pt x="11616" y="17777"/>
                  </a:moveTo>
                  <a:lnTo>
                    <a:pt x="11583" y="18585"/>
                  </a:lnTo>
                  <a:lnTo>
                    <a:pt x="11549" y="18989"/>
                  </a:lnTo>
                  <a:lnTo>
                    <a:pt x="11482" y="19393"/>
                  </a:lnTo>
                  <a:lnTo>
                    <a:pt x="11347" y="18821"/>
                  </a:lnTo>
                  <a:lnTo>
                    <a:pt x="11246" y="18248"/>
                  </a:lnTo>
                  <a:lnTo>
                    <a:pt x="11212" y="18181"/>
                  </a:lnTo>
                  <a:lnTo>
                    <a:pt x="11145" y="18147"/>
                  </a:lnTo>
                  <a:lnTo>
                    <a:pt x="11313" y="18013"/>
                  </a:lnTo>
                  <a:lnTo>
                    <a:pt x="11616" y="17777"/>
                  </a:lnTo>
                  <a:close/>
                  <a:moveTo>
                    <a:pt x="11852" y="17878"/>
                  </a:moveTo>
                  <a:lnTo>
                    <a:pt x="11987" y="18417"/>
                  </a:lnTo>
                  <a:lnTo>
                    <a:pt x="12088" y="18922"/>
                  </a:lnTo>
                  <a:lnTo>
                    <a:pt x="12121" y="18989"/>
                  </a:lnTo>
                  <a:lnTo>
                    <a:pt x="12189" y="19023"/>
                  </a:lnTo>
                  <a:lnTo>
                    <a:pt x="12088" y="19090"/>
                  </a:lnTo>
                  <a:lnTo>
                    <a:pt x="11717" y="19427"/>
                  </a:lnTo>
                  <a:lnTo>
                    <a:pt x="11785" y="19023"/>
                  </a:lnTo>
                  <a:lnTo>
                    <a:pt x="11818" y="18652"/>
                  </a:lnTo>
                  <a:lnTo>
                    <a:pt x="11852" y="17878"/>
                  </a:lnTo>
                  <a:close/>
                  <a:moveTo>
                    <a:pt x="10977" y="18282"/>
                  </a:moveTo>
                  <a:lnTo>
                    <a:pt x="10876" y="18686"/>
                  </a:lnTo>
                  <a:lnTo>
                    <a:pt x="10808" y="19090"/>
                  </a:lnTo>
                  <a:lnTo>
                    <a:pt x="10741" y="19528"/>
                  </a:lnTo>
                  <a:lnTo>
                    <a:pt x="10640" y="19932"/>
                  </a:lnTo>
                  <a:lnTo>
                    <a:pt x="10505" y="19359"/>
                  </a:lnTo>
                  <a:lnTo>
                    <a:pt x="10404" y="18787"/>
                  </a:lnTo>
                  <a:lnTo>
                    <a:pt x="10977" y="18282"/>
                  </a:lnTo>
                  <a:close/>
                  <a:moveTo>
                    <a:pt x="11111" y="18753"/>
                  </a:moveTo>
                  <a:lnTo>
                    <a:pt x="11212" y="19258"/>
                  </a:lnTo>
                  <a:lnTo>
                    <a:pt x="11313" y="19763"/>
                  </a:lnTo>
                  <a:lnTo>
                    <a:pt x="10775" y="20235"/>
                  </a:lnTo>
                  <a:lnTo>
                    <a:pt x="10775" y="20235"/>
                  </a:lnTo>
                  <a:lnTo>
                    <a:pt x="10909" y="19898"/>
                  </a:lnTo>
                  <a:lnTo>
                    <a:pt x="10977" y="19494"/>
                  </a:lnTo>
                  <a:lnTo>
                    <a:pt x="11111" y="18753"/>
                  </a:lnTo>
                  <a:close/>
                  <a:moveTo>
                    <a:pt x="10135" y="19056"/>
                  </a:moveTo>
                  <a:lnTo>
                    <a:pt x="10101" y="19763"/>
                  </a:lnTo>
                  <a:lnTo>
                    <a:pt x="10067" y="20100"/>
                  </a:lnTo>
                  <a:lnTo>
                    <a:pt x="10034" y="20437"/>
                  </a:lnTo>
                  <a:lnTo>
                    <a:pt x="9966" y="19898"/>
                  </a:lnTo>
                  <a:lnTo>
                    <a:pt x="9933" y="19359"/>
                  </a:lnTo>
                  <a:lnTo>
                    <a:pt x="9899" y="19292"/>
                  </a:lnTo>
                  <a:lnTo>
                    <a:pt x="10135" y="19056"/>
                  </a:lnTo>
                  <a:close/>
                  <a:moveTo>
                    <a:pt x="10337" y="19696"/>
                  </a:moveTo>
                  <a:lnTo>
                    <a:pt x="10438" y="19999"/>
                  </a:lnTo>
                  <a:lnTo>
                    <a:pt x="10539" y="20302"/>
                  </a:lnTo>
                  <a:lnTo>
                    <a:pt x="10572" y="20336"/>
                  </a:lnTo>
                  <a:lnTo>
                    <a:pt x="10640" y="20369"/>
                  </a:lnTo>
                  <a:lnTo>
                    <a:pt x="10202" y="20773"/>
                  </a:lnTo>
                  <a:lnTo>
                    <a:pt x="10303" y="20235"/>
                  </a:lnTo>
                  <a:lnTo>
                    <a:pt x="10337" y="19696"/>
                  </a:lnTo>
                  <a:close/>
                  <a:moveTo>
                    <a:pt x="9663" y="19494"/>
                  </a:moveTo>
                  <a:lnTo>
                    <a:pt x="9596" y="19864"/>
                  </a:lnTo>
                  <a:lnTo>
                    <a:pt x="9529" y="20235"/>
                  </a:lnTo>
                  <a:lnTo>
                    <a:pt x="9428" y="20942"/>
                  </a:lnTo>
                  <a:lnTo>
                    <a:pt x="9293" y="20437"/>
                  </a:lnTo>
                  <a:lnTo>
                    <a:pt x="9226" y="19932"/>
                  </a:lnTo>
                  <a:lnTo>
                    <a:pt x="9663" y="19494"/>
                  </a:lnTo>
                  <a:close/>
                  <a:moveTo>
                    <a:pt x="9798" y="20066"/>
                  </a:moveTo>
                  <a:lnTo>
                    <a:pt x="9832" y="20571"/>
                  </a:lnTo>
                  <a:lnTo>
                    <a:pt x="9899" y="21009"/>
                  </a:lnTo>
                  <a:lnTo>
                    <a:pt x="9899" y="21043"/>
                  </a:lnTo>
                  <a:lnTo>
                    <a:pt x="9562" y="21346"/>
                  </a:lnTo>
                  <a:lnTo>
                    <a:pt x="9630" y="21043"/>
                  </a:lnTo>
                  <a:lnTo>
                    <a:pt x="9697" y="20706"/>
                  </a:lnTo>
                  <a:lnTo>
                    <a:pt x="9798" y="20066"/>
                  </a:lnTo>
                  <a:close/>
                  <a:moveTo>
                    <a:pt x="19730" y="12390"/>
                  </a:moveTo>
                  <a:lnTo>
                    <a:pt x="20067" y="12592"/>
                  </a:lnTo>
                  <a:lnTo>
                    <a:pt x="20336" y="12861"/>
                  </a:lnTo>
                  <a:lnTo>
                    <a:pt x="20538" y="13131"/>
                  </a:lnTo>
                  <a:lnTo>
                    <a:pt x="20639" y="13434"/>
                  </a:lnTo>
                  <a:lnTo>
                    <a:pt x="20707" y="13770"/>
                  </a:lnTo>
                  <a:lnTo>
                    <a:pt x="20707" y="14107"/>
                  </a:lnTo>
                  <a:lnTo>
                    <a:pt x="20639" y="14444"/>
                  </a:lnTo>
                  <a:lnTo>
                    <a:pt x="20505" y="14814"/>
                  </a:lnTo>
                  <a:lnTo>
                    <a:pt x="20471" y="14781"/>
                  </a:lnTo>
                  <a:lnTo>
                    <a:pt x="20437" y="14814"/>
                  </a:lnTo>
                  <a:lnTo>
                    <a:pt x="20033" y="15454"/>
                  </a:lnTo>
                  <a:lnTo>
                    <a:pt x="19562" y="15925"/>
                  </a:lnTo>
                  <a:lnTo>
                    <a:pt x="19091" y="16363"/>
                  </a:lnTo>
                  <a:lnTo>
                    <a:pt x="18047" y="17137"/>
                  </a:lnTo>
                  <a:lnTo>
                    <a:pt x="17407" y="17609"/>
                  </a:lnTo>
                  <a:lnTo>
                    <a:pt x="16767" y="18147"/>
                  </a:lnTo>
                  <a:lnTo>
                    <a:pt x="15555" y="19225"/>
                  </a:lnTo>
                  <a:lnTo>
                    <a:pt x="14377" y="20369"/>
                  </a:lnTo>
                  <a:lnTo>
                    <a:pt x="13232" y="21514"/>
                  </a:lnTo>
                  <a:lnTo>
                    <a:pt x="12727" y="21110"/>
                  </a:lnTo>
                  <a:lnTo>
                    <a:pt x="12290" y="20672"/>
                  </a:lnTo>
                  <a:lnTo>
                    <a:pt x="11953" y="20268"/>
                  </a:lnTo>
                  <a:lnTo>
                    <a:pt x="11751" y="20100"/>
                  </a:lnTo>
                  <a:lnTo>
                    <a:pt x="11583" y="19932"/>
                  </a:lnTo>
                  <a:lnTo>
                    <a:pt x="11616" y="19864"/>
                  </a:lnTo>
                  <a:lnTo>
                    <a:pt x="11616" y="19797"/>
                  </a:lnTo>
                  <a:lnTo>
                    <a:pt x="11886" y="19561"/>
                  </a:lnTo>
                  <a:lnTo>
                    <a:pt x="13199" y="18484"/>
                  </a:lnTo>
                  <a:lnTo>
                    <a:pt x="14478" y="17407"/>
                  </a:lnTo>
                  <a:lnTo>
                    <a:pt x="14545" y="17407"/>
                  </a:lnTo>
                  <a:lnTo>
                    <a:pt x="14613" y="17339"/>
                  </a:lnTo>
                  <a:lnTo>
                    <a:pt x="14714" y="17171"/>
                  </a:lnTo>
                  <a:lnTo>
                    <a:pt x="15320" y="16599"/>
                  </a:lnTo>
                  <a:lnTo>
                    <a:pt x="15959" y="15993"/>
                  </a:lnTo>
                  <a:lnTo>
                    <a:pt x="17171" y="14747"/>
                  </a:lnTo>
                  <a:lnTo>
                    <a:pt x="18417" y="13535"/>
                  </a:lnTo>
                  <a:lnTo>
                    <a:pt x="19057" y="12929"/>
                  </a:lnTo>
                  <a:lnTo>
                    <a:pt x="19730" y="12390"/>
                  </a:lnTo>
                  <a:close/>
                  <a:moveTo>
                    <a:pt x="8283" y="20841"/>
                  </a:moveTo>
                  <a:lnTo>
                    <a:pt x="8216" y="21278"/>
                  </a:lnTo>
                  <a:lnTo>
                    <a:pt x="8148" y="21716"/>
                  </a:lnTo>
                  <a:lnTo>
                    <a:pt x="8047" y="21514"/>
                  </a:lnTo>
                  <a:lnTo>
                    <a:pt x="7980" y="21278"/>
                  </a:lnTo>
                  <a:lnTo>
                    <a:pt x="7946" y="21211"/>
                  </a:lnTo>
                  <a:lnTo>
                    <a:pt x="7879" y="21177"/>
                  </a:lnTo>
                  <a:lnTo>
                    <a:pt x="8283" y="20841"/>
                  </a:lnTo>
                  <a:close/>
                  <a:moveTo>
                    <a:pt x="8923" y="20201"/>
                  </a:moveTo>
                  <a:lnTo>
                    <a:pt x="8855" y="21009"/>
                  </a:lnTo>
                  <a:lnTo>
                    <a:pt x="8822" y="21413"/>
                  </a:lnTo>
                  <a:lnTo>
                    <a:pt x="8721" y="21783"/>
                  </a:lnTo>
                  <a:lnTo>
                    <a:pt x="8620" y="21211"/>
                  </a:lnTo>
                  <a:lnTo>
                    <a:pt x="8519" y="20639"/>
                  </a:lnTo>
                  <a:lnTo>
                    <a:pt x="8923" y="20201"/>
                  </a:lnTo>
                  <a:close/>
                  <a:moveTo>
                    <a:pt x="9125" y="20605"/>
                  </a:moveTo>
                  <a:lnTo>
                    <a:pt x="9226" y="21009"/>
                  </a:lnTo>
                  <a:lnTo>
                    <a:pt x="9327" y="21379"/>
                  </a:lnTo>
                  <a:lnTo>
                    <a:pt x="9394" y="21447"/>
                  </a:lnTo>
                  <a:lnTo>
                    <a:pt x="9428" y="21480"/>
                  </a:lnTo>
                  <a:lnTo>
                    <a:pt x="8956" y="21918"/>
                  </a:lnTo>
                  <a:lnTo>
                    <a:pt x="9024" y="21581"/>
                  </a:lnTo>
                  <a:lnTo>
                    <a:pt x="9057" y="21278"/>
                  </a:lnTo>
                  <a:lnTo>
                    <a:pt x="9125" y="20605"/>
                  </a:lnTo>
                  <a:close/>
                  <a:moveTo>
                    <a:pt x="7744" y="21312"/>
                  </a:moveTo>
                  <a:lnTo>
                    <a:pt x="7778" y="21985"/>
                  </a:lnTo>
                  <a:lnTo>
                    <a:pt x="7744" y="22659"/>
                  </a:lnTo>
                  <a:lnTo>
                    <a:pt x="7643" y="22187"/>
                  </a:lnTo>
                  <a:lnTo>
                    <a:pt x="7576" y="21682"/>
                  </a:lnTo>
                  <a:lnTo>
                    <a:pt x="7542" y="21649"/>
                  </a:lnTo>
                  <a:lnTo>
                    <a:pt x="7509" y="21615"/>
                  </a:lnTo>
                  <a:lnTo>
                    <a:pt x="7441" y="21615"/>
                  </a:lnTo>
                  <a:lnTo>
                    <a:pt x="7744" y="21312"/>
                  </a:lnTo>
                  <a:close/>
                  <a:moveTo>
                    <a:pt x="8418" y="21514"/>
                  </a:moveTo>
                  <a:lnTo>
                    <a:pt x="8485" y="21851"/>
                  </a:lnTo>
                  <a:lnTo>
                    <a:pt x="8586" y="22187"/>
                  </a:lnTo>
                  <a:lnTo>
                    <a:pt x="7980" y="22692"/>
                  </a:lnTo>
                  <a:lnTo>
                    <a:pt x="8014" y="22322"/>
                  </a:lnTo>
                  <a:lnTo>
                    <a:pt x="8014" y="21952"/>
                  </a:lnTo>
                  <a:lnTo>
                    <a:pt x="8081" y="22086"/>
                  </a:lnTo>
                  <a:lnTo>
                    <a:pt x="8148" y="22154"/>
                  </a:lnTo>
                  <a:lnTo>
                    <a:pt x="8216" y="22154"/>
                  </a:lnTo>
                  <a:lnTo>
                    <a:pt x="8283" y="22120"/>
                  </a:lnTo>
                  <a:lnTo>
                    <a:pt x="8317" y="22086"/>
                  </a:lnTo>
                  <a:lnTo>
                    <a:pt x="8384" y="21783"/>
                  </a:lnTo>
                  <a:lnTo>
                    <a:pt x="8418" y="21514"/>
                  </a:lnTo>
                  <a:close/>
                  <a:moveTo>
                    <a:pt x="7340" y="21682"/>
                  </a:moveTo>
                  <a:lnTo>
                    <a:pt x="7239" y="22356"/>
                  </a:lnTo>
                  <a:lnTo>
                    <a:pt x="7206" y="22692"/>
                  </a:lnTo>
                  <a:lnTo>
                    <a:pt x="7138" y="23029"/>
                  </a:lnTo>
                  <a:lnTo>
                    <a:pt x="6936" y="22625"/>
                  </a:lnTo>
                  <a:lnTo>
                    <a:pt x="6734" y="22221"/>
                  </a:lnTo>
                  <a:lnTo>
                    <a:pt x="7340" y="21682"/>
                  </a:lnTo>
                  <a:close/>
                  <a:moveTo>
                    <a:pt x="7475" y="22524"/>
                  </a:moveTo>
                  <a:lnTo>
                    <a:pt x="7576" y="23029"/>
                  </a:lnTo>
                  <a:lnTo>
                    <a:pt x="7307" y="23231"/>
                  </a:lnTo>
                  <a:lnTo>
                    <a:pt x="7408" y="22861"/>
                  </a:lnTo>
                  <a:lnTo>
                    <a:pt x="7475" y="22524"/>
                  </a:lnTo>
                  <a:close/>
                  <a:moveTo>
                    <a:pt x="6734" y="22760"/>
                  </a:moveTo>
                  <a:lnTo>
                    <a:pt x="6903" y="23097"/>
                  </a:lnTo>
                  <a:lnTo>
                    <a:pt x="7037" y="23400"/>
                  </a:lnTo>
                  <a:lnTo>
                    <a:pt x="7071" y="23433"/>
                  </a:lnTo>
                  <a:lnTo>
                    <a:pt x="6667" y="23736"/>
                  </a:lnTo>
                  <a:lnTo>
                    <a:pt x="6734" y="23265"/>
                  </a:lnTo>
                  <a:lnTo>
                    <a:pt x="6734" y="22760"/>
                  </a:lnTo>
                  <a:close/>
                  <a:moveTo>
                    <a:pt x="6499" y="22423"/>
                  </a:moveTo>
                  <a:lnTo>
                    <a:pt x="6499" y="23097"/>
                  </a:lnTo>
                  <a:lnTo>
                    <a:pt x="6499" y="23433"/>
                  </a:lnTo>
                  <a:lnTo>
                    <a:pt x="6431" y="23770"/>
                  </a:lnTo>
                  <a:lnTo>
                    <a:pt x="6330" y="23534"/>
                  </a:lnTo>
                  <a:lnTo>
                    <a:pt x="6263" y="23299"/>
                  </a:lnTo>
                  <a:lnTo>
                    <a:pt x="6095" y="22793"/>
                  </a:lnTo>
                  <a:lnTo>
                    <a:pt x="6499" y="22423"/>
                  </a:lnTo>
                  <a:close/>
                  <a:moveTo>
                    <a:pt x="5792" y="23063"/>
                  </a:moveTo>
                  <a:lnTo>
                    <a:pt x="5724" y="23736"/>
                  </a:lnTo>
                  <a:lnTo>
                    <a:pt x="5657" y="24073"/>
                  </a:lnTo>
                  <a:lnTo>
                    <a:pt x="5556" y="24410"/>
                  </a:lnTo>
                  <a:lnTo>
                    <a:pt x="5421" y="23938"/>
                  </a:lnTo>
                  <a:lnTo>
                    <a:pt x="5287" y="23501"/>
                  </a:lnTo>
                  <a:lnTo>
                    <a:pt x="5792" y="23063"/>
                  </a:lnTo>
                  <a:close/>
                  <a:moveTo>
                    <a:pt x="5994" y="23265"/>
                  </a:moveTo>
                  <a:lnTo>
                    <a:pt x="6128" y="23669"/>
                  </a:lnTo>
                  <a:lnTo>
                    <a:pt x="6229" y="23837"/>
                  </a:lnTo>
                  <a:lnTo>
                    <a:pt x="6330" y="24039"/>
                  </a:lnTo>
                  <a:lnTo>
                    <a:pt x="5758" y="24511"/>
                  </a:lnTo>
                  <a:lnTo>
                    <a:pt x="5893" y="24208"/>
                  </a:lnTo>
                  <a:lnTo>
                    <a:pt x="5960" y="23905"/>
                  </a:lnTo>
                  <a:lnTo>
                    <a:pt x="5994" y="23265"/>
                  </a:lnTo>
                  <a:close/>
                  <a:moveTo>
                    <a:pt x="4950" y="23770"/>
                  </a:moveTo>
                  <a:lnTo>
                    <a:pt x="4984" y="24275"/>
                  </a:lnTo>
                  <a:lnTo>
                    <a:pt x="4950" y="24511"/>
                  </a:lnTo>
                  <a:lnTo>
                    <a:pt x="4883" y="24746"/>
                  </a:lnTo>
                  <a:lnTo>
                    <a:pt x="4782" y="24376"/>
                  </a:lnTo>
                  <a:lnTo>
                    <a:pt x="4714" y="24006"/>
                  </a:lnTo>
                  <a:lnTo>
                    <a:pt x="4950" y="23770"/>
                  </a:lnTo>
                  <a:close/>
                  <a:moveTo>
                    <a:pt x="4378" y="24309"/>
                  </a:moveTo>
                  <a:lnTo>
                    <a:pt x="4378" y="24679"/>
                  </a:lnTo>
                  <a:lnTo>
                    <a:pt x="4344" y="25083"/>
                  </a:lnTo>
                  <a:lnTo>
                    <a:pt x="4176" y="24477"/>
                  </a:lnTo>
                  <a:lnTo>
                    <a:pt x="4378" y="24309"/>
                  </a:lnTo>
                  <a:close/>
                  <a:moveTo>
                    <a:pt x="5219" y="24140"/>
                  </a:moveTo>
                  <a:lnTo>
                    <a:pt x="5320" y="24410"/>
                  </a:lnTo>
                  <a:lnTo>
                    <a:pt x="5421" y="24713"/>
                  </a:lnTo>
                  <a:lnTo>
                    <a:pt x="5455" y="24746"/>
                  </a:lnTo>
                  <a:lnTo>
                    <a:pt x="5017" y="25150"/>
                  </a:lnTo>
                  <a:lnTo>
                    <a:pt x="5017" y="25150"/>
                  </a:lnTo>
                  <a:lnTo>
                    <a:pt x="5118" y="24915"/>
                  </a:lnTo>
                  <a:lnTo>
                    <a:pt x="5186" y="24645"/>
                  </a:lnTo>
                  <a:lnTo>
                    <a:pt x="5186" y="24376"/>
                  </a:lnTo>
                  <a:lnTo>
                    <a:pt x="5219" y="24140"/>
                  </a:lnTo>
                  <a:close/>
                  <a:moveTo>
                    <a:pt x="3805" y="24814"/>
                  </a:moveTo>
                  <a:lnTo>
                    <a:pt x="3805" y="25352"/>
                  </a:lnTo>
                  <a:lnTo>
                    <a:pt x="3738" y="25857"/>
                  </a:lnTo>
                  <a:lnTo>
                    <a:pt x="3502" y="25083"/>
                  </a:lnTo>
                  <a:lnTo>
                    <a:pt x="3805" y="24814"/>
                  </a:lnTo>
                  <a:close/>
                  <a:moveTo>
                    <a:pt x="3199" y="25386"/>
                  </a:moveTo>
                  <a:lnTo>
                    <a:pt x="3199" y="25790"/>
                  </a:lnTo>
                  <a:lnTo>
                    <a:pt x="3199" y="26194"/>
                  </a:lnTo>
                  <a:lnTo>
                    <a:pt x="3065" y="25487"/>
                  </a:lnTo>
                  <a:lnTo>
                    <a:pt x="3199" y="25386"/>
                  </a:lnTo>
                  <a:close/>
                  <a:moveTo>
                    <a:pt x="4613" y="24645"/>
                  </a:moveTo>
                  <a:lnTo>
                    <a:pt x="4681" y="24915"/>
                  </a:lnTo>
                  <a:lnTo>
                    <a:pt x="4782" y="25184"/>
                  </a:lnTo>
                  <a:lnTo>
                    <a:pt x="4849" y="25251"/>
                  </a:lnTo>
                  <a:lnTo>
                    <a:pt x="4916" y="25251"/>
                  </a:lnTo>
                  <a:lnTo>
                    <a:pt x="4512" y="25655"/>
                  </a:lnTo>
                  <a:lnTo>
                    <a:pt x="4075" y="26093"/>
                  </a:lnTo>
                  <a:lnTo>
                    <a:pt x="3851" y="26338"/>
                  </a:lnTo>
                  <a:lnTo>
                    <a:pt x="3873" y="26295"/>
                  </a:lnTo>
                  <a:lnTo>
                    <a:pt x="3974" y="25992"/>
                  </a:lnTo>
                  <a:lnTo>
                    <a:pt x="4007" y="25655"/>
                  </a:lnTo>
                  <a:lnTo>
                    <a:pt x="4075" y="25016"/>
                  </a:lnTo>
                  <a:lnTo>
                    <a:pt x="4142" y="25319"/>
                  </a:lnTo>
                  <a:lnTo>
                    <a:pt x="4277" y="25588"/>
                  </a:lnTo>
                  <a:lnTo>
                    <a:pt x="4310" y="25655"/>
                  </a:lnTo>
                  <a:lnTo>
                    <a:pt x="4378" y="25655"/>
                  </a:lnTo>
                  <a:lnTo>
                    <a:pt x="4445" y="25622"/>
                  </a:lnTo>
                  <a:lnTo>
                    <a:pt x="4512" y="25588"/>
                  </a:lnTo>
                  <a:lnTo>
                    <a:pt x="4546" y="25352"/>
                  </a:lnTo>
                  <a:lnTo>
                    <a:pt x="4580" y="25117"/>
                  </a:lnTo>
                  <a:lnTo>
                    <a:pt x="4613" y="24645"/>
                  </a:lnTo>
                  <a:close/>
                  <a:moveTo>
                    <a:pt x="3435" y="25790"/>
                  </a:moveTo>
                  <a:lnTo>
                    <a:pt x="3637" y="26329"/>
                  </a:lnTo>
                  <a:lnTo>
                    <a:pt x="3704" y="26396"/>
                  </a:lnTo>
                  <a:lnTo>
                    <a:pt x="3772" y="26396"/>
                  </a:lnTo>
                  <a:lnTo>
                    <a:pt x="3820" y="26372"/>
                  </a:lnTo>
                  <a:lnTo>
                    <a:pt x="3368" y="26867"/>
                  </a:lnTo>
                  <a:lnTo>
                    <a:pt x="3435" y="26329"/>
                  </a:lnTo>
                  <a:lnTo>
                    <a:pt x="3435" y="25790"/>
                  </a:lnTo>
                  <a:close/>
                  <a:moveTo>
                    <a:pt x="11414" y="19999"/>
                  </a:moveTo>
                  <a:lnTo>
                    <a:pt x="11549" y="20235"/>
                  </a:lnTo>
                  <a:lnTo>
                    <a:pt x="11751" y="20437"/>
                  </a:lnTo>
                  <a:lnTo>
                    <a:pt x="12121" y="20807"/>
                  </a:lnTo>
                  <a:lnTo>
                    <a:pt x="12559" y="21278"/>
                  </a:lnTo>
                  <a:lnTo>
                    <a:pt x="12795" y="21480"/>
                  </a:lnTo>
                  <a:lnTo>
                    <a:pt x="13064" y="21649"/>
                  </a:lnTo>
                  <a:lnTo>
                    <a:pt x="12155" y="22524"/>
                  </a:lnTo>
                  <a:lnTo>
                    <a:pt x="9798" y="24780"/>
                  </a:lnTo>
                  <a:lnTo>
                    <a:pt x="7475" y="27036"/>
                  </a:lnTo>
                  <a:lnTo>
                    <a:pt x="7441" y="27036"/>
                  </a:lnTo>
                  <a:lnTo>
                    <a:pt x="6936" y="26531"/>
                  </a:lnTo>
                  <a:lnTo>
                    <a:pt x="6465" y="26059"/>
                  </a:lnTo>
                  <a:lnTo>
                    <a:pt x="5994" y="25554"/>
                  </a:lnTo>
                  <a:lnTo>
                    <a:pt x="5522" y="25016"/>
                  </a:lnTo>
                  <a:lnTo>
                    <a:pt x="6499" y="24174"/>
                  </a:lnTo>
                  <a:lnTo>
                    <a:pt x="6566" y="24140"/>
                  </a:lnTo>
                  <a:lnTo>
                    <a:pt x="7677" y="23231"/>
                  </a:lnTo>
                  <a:lnTo>
                    <a:pt x="7711" y="23299"/>
                  </a:lnTo>
                  <a:lnTo>
                    <a:pt x="7845" y="23299"/>
                  </a:lnTo>
                  <a:lnTo>
                    <a:pt x="7879" y="23231"/>
                  </a:lnTo>
                  <a:lnTo>
                    <a:pt x="7913" y="23029"/>
                  </a:lnTo>
                  <a:lnTo>
                    <a:pt x="9226" y="21952"/>
                  </a:lnTo>
                  <a:lnTo>
                    <a:pt x="10337" y="20975"/>
                  </a:lnTo>
                  <a:lnTo>
                    <a:pt x="11414" y="19999"/>
                  </a:lnTo>
                  <a:close/>
                  <a:moveTo>
                    <a:pt x="21111" y="14410"/>
                  </a:moveTo>
                  <a:lnTo>
                    <a:pt x="21077" y="14612"/>
                  </a:lnTo>
                  <a:lnTo>
                    <a:pt x="21043" y="14848"/>
                  </a:lnTo>
                  <a:lnTo>
                    <a:pt x="20909" y="15252"/>
                  </a:lnTo>
                  <a:lnTo>
                    <a:pt x="20707" y="15656"/>
                  </a:lnTo>
                  <a:lnTo>
                    <a:pt x="20471" y="15993"/>
                  </a:lnTo>
                  <a:lnTo>
                    <a:pt x="20000" y="16599"/>
                  </a:lnTo>
                  <a:lnTo>
                    <a:pt x="19528" y="17171"/>
                  </a:lnTo>
                  <a:lnTo>
                    <a:pt x="18990" y="17710"/>
                  </a:lnTo>
                  <a:lnTo>
                    <a:pt x="18451" y="18215"/>
                  </a:lnTo>
                  <a:lnTo>
                    <a:pt x="17340" y="19225"/>
                  </a:lnTo>
                  <a:lnTo>
                    <a:pt x="16229" y="20201"/>
                  </a:lnTo>
                  <a:lnTo>
                    <a:pt x="15084" y="21177"/>
                  </a:lnTo>
                  <a:lnTo>
                    <a:pt x="14007" y="22187"/>
                  </a:lnTo>
                  <a:lnTo>
                    <a:pt x="12896" y="23265"/>
                  </a:lnTo>
                  <a:lnTo>
                    <a:pt x="11751" y="24342"/>
                  </a:lnTo>
                  <a:lnTo>
                    <a:pt x="10572" y="25352"/>
                  </a:lnTo>
                  <a:lnTo>
                    <a:pt x="9394" y="26329"/>
                  </a:lnTo>
                  <a:lnTo>
                    <a:pt x="8317" y="27271"/>
                  </a:lnTo>
                  <a:lnTo>
                    <a:pt x="9327" y="26329"/>
                  </a:lnTo>
                  <a:lnTo>
                    <a:pt x="10303" y="25386"/>
                  </a:lnTo>
                  <a:lnTo>
                    <a:pt x="12727" y="23231"/>
                  </a:lnTo>
                  <a:lnTo>
                    <a:pt x="13906" y="22120"/>
                  </a:lnTo>
                  <a:lnTo>
                    <a:pt x="15050" y="21009"/>
                  </a:lnTo>
                  <a:lnTo>
                    <a:pt x="15589" y="20504"/>
                  </a:lnTo>
                  <a:lnTo>
                    <a:pt x="16128" y="20033"/>
                  </a:lnTo>
                  <a:lnTo>
                    <a:pt x="17205" y="19124"/>
                  </a:lnTo>
                  <a:lnTo>
                    <a:pt x="18282" y="18181"/>
                  </a:lnTo>
                  <a:lnTo>
                    <a:pt x="18821" y="17710"/>
                  </a:lnTo>
                  <a:lnTo>
                    <a:pt x="19360" y="17205"/>
                  </a:lnTo>
                  <a:lnTo>
                    <a:pt x="19697" y="16834"/>
                  </a:lnTo>
                  <a:lnTo>
                    <a:pt x="20033" y="16430"/>
                  </a:lnTo>
                  <a:lnTo>
                    <a:pt x="20336" y="16026"/>
                  </a:lnTo>
                  <a:lnTo>
                    <a:pt x="20606" y="15589"/>
                  </a:lnTo>
                  <a:lnTo>
                    <a:pt x="20774" y="15353"/>
                  </a:lnTo>
                  <a:lnTo>
                    <a:pt x="20909" y="15050"/>
                  </a:lnTo>
                  <a:lnTo>
                    <a:pt x="21043" y="14747"/>
                  </a:lnTo>
                  <a:lnTo>
                    <a:pt x="21077" y="14444"/>
                  </a:lnTo>
                  <a:lnTo>
                    <a:pt x="21111" y="14410"/>
                  </a:lnTo>
                  <a:close/>
                  <a:moveTo>
                    <a:pt x="2661" y="25891"/>
                  </a:moveTo>
                  <a:lnTo>
                    <a:pt x="2627" y="26699"/>
                  </a:lnTo>
                  <a:lnTo>
                    <a:pt x="2593" y="27137"/>
                  </a:lnTo>
                  <a:lnTo>
                    <a:pt x="2526" y="27541"/>
                  </a:lnTo>
                  <a:lnTo>
                    <a:pt x="2425" y="27204"/>
                  </a:lnTo>
                  <a:lnTo>
                    <a:pt x="2391" y="26901"/>
                  </a:lnTo>
                  <a:lnTo>
                    <a:pt x="2324" y="26228"/>
                  </a:lnTo>
                  <a:lnTo>
                    <a:pt x="2661" y="25891"/>
                  </a:lnTo>
                  <a:close/>
                  <a:moveTo>
                    <a:pt x="2896" y="25925"/>
                  </a:moveTo>
                  <a:lnTo>
                    <a:pt x="2997" y="26463"/>
                  </a:lnTo>
                  <a:lnTo>
                    <a:pt x="3098" y="27036"/>
                  </a:lnTo>
                  <a:lnTo>
                    <a:pt x="3132" y="27069"/>
                  </a:lnTo>
                  <a:lnTo>
                    <a:pt x="3166" y="27103"/>
                  </a:lnTo>
                  <a:lnTo>
                    <a:pt x="2762" y="27608"/>
                  </a:lnTo>
                  <a:lnTo>
                    <a:pt x="2829" y="27170"/>
                  </a:lnTo>
                  <a:lnTo>
                    <a:pt x="2863" y="26766"/>
                  </a:lnTo>
                  <a:lnTo>
                    <a:pt x="2896" y="25925"/>
                  </a:lnTo>
                  <a:close/>
                  <a:moveTo>
                    <a:pt x="2021" y="26531"/>
                  </a:moveTo>
                  <a:lnTo>
                    <a:pt x="1987" y="27204"/>
                  </a:lnTo>
                  <a:lnTo>
                    <a:pt x="1920" y="27877"/>
                  </a:lnTo>
                  <a:lnTo>
                    <a:pt x="1684" y="26867"/>
                  </a:lnTo>
                  <a:lnTo>
                    <a:pt x="2021" y="26531"/>
                  </a:lnTo>
                  <a:close/>
                  <a:moveTo>
                    <a:pt x="1415" y="27170"/>
                  </a:moveTo>
                  <a:lnTo>
                    <a:pt x="1415" y="27776"/>
                  </a:lnTo>
                  <a:lnTo>
                    <a:pt x="1381" y="28349"/>
                  </a:lnTo>
                  <a:lnTo>
                    <a:pt x="1280" y="27911"/>
                  </a:lnTo>
                  <a:lnTo>
                    <a:pt x="1145" y="27440"/>
                  </a:lnTo>
                  <a:lnTo>
                    <a:pt x="1415" y="27170"/>
                  </a:lnTo>
                  <a:close/>
                  <a:moveTo>
                    <a:pt x="2223" y="27372"/>
                  </a:moveTo>
                  <a:lnTo>
                    <a:pt x="2324" y="27675"/>
                  </a:lnTo>
                  <a:lnTo>
                    <a:pt x="2458" y="27945"/>
                  </a:lnTo>
                  <a:lnTo>
                    <a:pt x="2458" y="27978"/>
                  </a:lnTo>
                  <a:lnTo>
                    <a:pt x="2056" y="28443"/>
                  </a:lnTo>
                  <a:lnTo>
                    <a:pt x="2056" y="28443"/>
                  </a:lnTo>
                  <a:lnTo>
                    <a:pt x="2155" y="27911"/>
                  </a:lnTo>
                  <a:lnTo>
                    <a:pt x="2223" y="27372"/>
                  </a:lnTo>
                  <a:close/>
                  <a:moveTo>
                    <a:pt x="977" y="27642"/>
                  </a:moveTo>
                  <a:lnTo>
                    <a:pt x="1044" y="27945"/>
                  </a:lnTo>
                  <a:lnTo>
                    <a:pt x="1112" y="28281"/>
                  </a:lnTo>
                  <a:lnTo>
                    <a:pt x="1213" y="28584"/>
                  </a:lnTo>
                  <a:lnTo>
                    <a:pt x="1347" y="28887"/>
                  </a:lnTo>
                  <a:lnTo>
                    <a:pt x="1415" y="28955"/>
                  </a:lnTo>
                  <a:lnTo>
                    <a:pt x="1482" y="28955"/>
                  </a:lnTo>
                  <a:lnTo>
                    <a:pt x="1549" y="28921"/>
                  </a:lnTo>
                  <a:lnTo>
                    <a:pt x="1583" y="28854"/>
                  </a:lnTo>
                  <a:lnTo>
                    <a:pt x="1650" y="28349"/>
                  </a:lnTo>
                  <a:lnTo>
                    <a:pt x="1650" y="27810"/>
                  </a:lnTo>
                  <a:lnTo>
                    <a:pt x="1819" y="28450"/>
                  </a:lnTo>
                  <a:lnTo>
                    <a:pt x="1852" y="28517"/>
                  </a:lnTo>
                  <a:lnTo>
                    <a:pt x="1953" y="28517"/>
                  </a:lnTo>
                  <a:lnTo>
                    <a:pt x="2021" y="28483"/>
                  </a:lnTo>
                  <a:lnTo>
                    <a:pt x="1482" y="29123"/>
                  </a:lnTo>
                  <a:lnTo>
                    <a:pt x="910" y="29695"/>
                  </a:lnTo>
                  <a:lnTo>
                    <a:pt x="910" y="29224"/>
                  </a:lnTo>
                  <a:lnTo>
                    <a:pt x="910" y="28719"/>
                  </a:lnTo>
                  <a:lnTo>
                    <a:pt x="910" y="28180"/>
                  </a:lnTo>
                  <a:lnTo>
                    <a:pt x="910" y="27675"/>
                  </a:lnTo>
                  <a:lnTo>
                    <a:pt x="977" y="27642"/>
                  </a:lnTo>
                  <a:close/>
                  <a:moveTo>
                    <a:pt x="405" y="28281"/>
                  </a:moveTo>
                  <a:lnTo>
                    <a:pt x="337" y="29123"/>
                  </a:lnTo>
                  <a:lnTo>
                    <a:pt x="304" y="29662"/>
                  </a:lnTo>
                  <a:lnTo>
                    <a:pt x="270" y="29763"/>
                  </a:lnTo>
                  <a:lnTo>
                    <a:pt x="236" y="29628"/>
                  </a:lnTo>
                  <a:lnTo>
                    <a:pt x="203" y="29359"/>
                  </a:lnTo>
                  <a:lnTo>
                    <a:pt x="203" y="28955"/>
                  </a:lnTo>
                  <a:lnTo>
                    <a:pt x="203" y="28753"/>
                  </a:lnTo>
                  <a:lnTo>
                    <a:pt x="169" y="28551"/>
                  </a:lnTo>
                  <a:lnTo>
                    <a:pt x="203" y="28517"/>
                  </a:lnTo>
                  <a:lnTo>
                    <a:pt x="270" y="28483"/>
                  </a:lnTo>
                  <a:lnTo>
                    <a:pt x="304" y="28450"/>
                  </a:lnTo>
                  <a:lnTo>
                    <a:pt x="304" y="28382"/>
                  </a:lnTo>
                  <a:lnTo>
                    <a:pt x="405" y="28281"/>
                  </a:lnTo>
                  <a:close/>
                  <a:moveTo>
                    <a:pt x="18653" y="17003"/>
                  </a:moveTo>
                  <a:lnTo>
                    <a:pt x="18181" y="17407"/>
                  </a:lnTo>
                  <a:lnTo>
                    <a:pt x="17744" y="17811"/>
                  </a:lnTo>
                  <a:lnTo>
                    <a:pt x="15522" y="20066"/>
                  </a:lnTo>
                  <a:lnTo>
                    <a:pt x="13266" y="22255"/>
                  </a:lnTo>
                  <a:lnTo>
                    <a:pt x="12155" y="23332"/>
                  </a:lnTo>
                  <a:lnTo>
                    <a:pt x="10977" y="24376"/>
                  </a:lnTo>
                  <a:lnTo>
                    <a:pt x="9832" y="25386"/>
                  </a:lnTo>
                  <a:lnTo>
                    <a:pt x="8687" y="26463"/>
                  </a:lnTo>
                  <a:lnTo>
                    <a:pt x="6532" y="28618"/>
                  </a:lnTo>
                  <a:lnTo>
                    <a:pt x="5994" y="29123"/>
                  </a:lnTo>
                  <a:lnTo>
                    <a:pt x="5421" y="29628"/>
                  </a:lnTo>
                  <a:lnTo>
                    <a:pt x="4277" y="30638"/>
                  </a:lnTo>
                  <a:lnTo>
                    <a:pt x="3267" y="31615"/>
                  </a:lnTo>
                  <a:lnTo>
                    <a:pt x="2762" y="32086"/>
                  </a:lnTo>
                  <a:lnTo>
                    <a:pt x="2492" y="32288"/>
                  </a:lnTo>
                  <a:lnTo>
                    <a:pt x="2223" y="32490"/>
                  </a:lnTo>
                  <a:lnTo>
                    <a:pt x="1785" y="32759"/>
                  </a:lnTo>
                  <a:lnTo>
                    <a:pt x="2054" y="32524"/>
                  </a:lnTo>
                  <a:lnTo>
                    <a:pt x="2324" y="32254"/>
                  </a:lnTo>
                  <a:lnTo>
                    <a:pt x="2795" y="31749"/>
                  </a:lnTo>
                  <a:lnTo>
                    <a:pt x="3704" y="30874"/>
                  </a:lnTo>
                  <a:lnTo>
                    <a:pt x="4580" y="30032"/>
                  </a:lnTo>
                  <a:lnTo>
                    <a:pt x="6431" y="28382"/>
                  </a:lnTo>
                  <a:lnTo>
                    <a:pt x="8317" y="26632"/>
                  </a:lnTo>
                  <a:lnTo>
                    <a:pt x="10168" y="24847"/>
                  </a:lnTo>
                  <a:lnTo>
                    <a:pt x="11987" y="23063"/>
                  </a:lnTo>
                  <a:lnTo>
                    <a:pt x="13838" y="21278"/>
                  </a:lnTo>
                  <a:lnTo>
                    <a:pt x="15522" y="19662"/>
                  </a:lnTo>
                  <a:lnTo>
                    <a:pt x="16330" y="18888"/>
                  </a:lnTo>
                  <a:lnTo>
                    <a:pt x="17205" y="18114"/>
                  </a:lnTo>
                  <a:lnTo>
                    <a:pt x="17912" y="17541"/>
                  </a:lnTo>
                  <a:lnTo>
                    <a:pt x="18653" y="17003"/>
                  </a:lnTo>
                  <a:close/>
                  <a:moveTo>
                    <a:pt x="8115" y="0"/>
                  </a:moveTo>
                  <a:lnTo>
                    <a:pt x="4479" y="2929"/>
                  </a:lnTo>
                  <a:lnTo>
                    <a:pt x="3940" y="3401"/>
                  </a:lnTo>
                  <a:lnTo>
                    <a:pt x="3401" y="3872"/>
                  </a:lnTo>
                  <a:lnTo>
                    <a:pt x="2930" y="4377"/>
                  </a:lnTo>
                  <a:lnTo>
                    <a:pt x="2458" y="4882"/>
                  </a:lnTo>
                  <a:lnTo>
                    <a:pt x="1886" y="5555"/>
                  </a:lnTo>
                  <a:lnTo>
                    <a:pt x="1314" y="6195"/>
                  </a:lnTo>
                  <a:lnTo>
                    <a:pt x="1011" y="6532"/>
                  </a:lnTo>
                  <a:lnTo>
                    <a:pt x="708" y="6801"/>
                  </a:lnTo>
                  <a:lnTo>
                    <a:pt x="371" y="7071"/>
                  </a:lnTo>
                  <a:lnTo>
                    <a:pt x="1" y="7340"/>
                  </a:lnTo>
                  <a:lnTo>
                    <a:pt x="1" y="7609"/>
                  </a:lnTo>
                  <a:lnTo>
                    <a:pt x="102" y="7542"/>
                  </a:lnTo>
                  <a:lnTo>
                    <a:pt x="236" y="7744"/>
                  </a:lnTo>
                  <a:lnTo>
                    <a:pt x="371" y="7879"/>
                  </a:lnTo>
                  <a:lnTo>
                    <a:pt x="708" y="8182"/>
                  </a:lnTo>
                  <a:lnTo>
                    <a:pt x="1078" y="8518"/>
                  </a:lnTo>
                  <a:lnTo>
                    <a:pt x="1415" y="8889"/>
                  </a:lnTo>
                  <a:lnTo>
                    <a:pt x="1718" y="9259"/>
                  </a:lnTo>
                  <a:lnTo>
                    <a:pt x="2021" y="9629"/>
                  </a:lnTo>
                  <a:lnTo>
                    <a:pt x="3267" y="11245"/>
                  </a:lnTo>
                  <a:lnTo>
                    <a:pt x="3906" y="12020"/>
                  </a:lnTo>
                  <a:lnTo>
                    <a:pt x="4243" y="12424"/>
                  </a:lnTo>
                  <a:lnTo>
                    <a:pt x="4613" y="12760"/>
                  </a:lnTo>
                  <a:lnTo>
                    <a:pt x="5017" y="13164"/>
                  </a:lnTo>
                  <a:lnTo>
                    <a:pt x="5388" y="13568"/>
                  </a:lnTo>
                  <a:lnTo>
                    <a:pt x="6061" y="14444"/>
                  </a:lnTo>
                  <a:lnTo>
                    <a:pt x="6364" y="14814"/>
                  </a:lnTo>
                  <a:lnTo>
                    <a:pt x="6701" y="15185"/>
                  </a:lnTo>
                  <a:lnTo>
                    <a:pt x="7374" y="15858"/>
                  </a:lnTo>
                  <a:lnTo>
                    <a:pt x="8014" y="16632"/>
                  </a:lnTo>
                  <a:lnTo>
                    <a:pt x="8687" y="17373"/>
                  </a:lnTo>
                  <a:lnTo>
                    <a:pt x="9024" y="17777"/>
                  </a:lnTo>
                  <a:lnTo>
                    <a:pt x="9360" y="18114"/>
                  </a:lnTo>
                  <a:lnTo>
                    <a:pt x="9731" y="18417"/>
                  </a:lnTo>
                  <a:lnTo>
                    <a:pt x="10168" y="18686"/>
                  </a:lnTo>
                  <a:lnTo>
                    <a:pt x="9125" y="19696"/>
                  </a:lnTo>
                  <a:lnTo>
                    <a:pt x="9024" y="19696"/>
                  </a:lnTo>
                  <a:lnTo>
                    <a:pt x="8990" y="19730"/>
                  </a:lnTo>
                  <a:lnTo>
                    <a:pt x="8990" y="19797"/>
                  </a:lnTo>
                  <a:lnTo>
                    <a:pt x="8956" y="19831"/>
                  </a:lnTo>
                  <a:lnTo>
                    <a:pt x="8956" y="19864"/>
                  </a:lnTo>
                  <a:lnTo>
                    <a:pt x="8047" y="20740"/>
                  </a:lnTo>
                  <a:lnTo>
                    <a:pt x="7105" y="21581"/>
                  </a:lnTo>
                  <a:lnTo>
                    <a:pt x="5219" y="23231"/>
                  </a:lnTo>
                  <a:lnTo>
                    <a:pt x="5186" y="23097"/>
                  </a:lnTo>
                  <a:lnTo>
                    <a:pt x="5118" y="23029"/>
                  </a:lnTo>
                  <a:lnTo>
                    <a:pt x="5051" y="23029"/>
                  </a:lnTo>
                  <a:lnTo>
                    <a:pt x="4950" y="23063"/>
                  </a:lnTo>
                  <a:lnTo>
                    <a:pt x="4950" y="23130"/>
                  </a:lnTo>
                  <a:lnTo>
                    <a:pt x="4950" y="23501"/>
                  </a:lnTo>
                  <a:lnTo>
                    <a:pt x="4681" y="23736"/>
                  </a:lnTo>
                  <a:lnTo>
                    <a:pt x="4647" y="23669"/>
                  </a:lnTo>
                  <a:lnTo>
                    <a:pt x="4613" y="23635"/>
                  </a:lnTo>
                  <a:lnTo>
                    <a:pt x="4580" y="23602"/>
                  </a:lnTo>
                  <a:lnTo>
                    <a:pt x="4479" y="23602"/>
                  </a:lnTo>
                  <a:lnTo>
                    <a:pt x="3772" y="22928"/>
                  </a:lnTo>
                  <a:lnTo>
                    <a:pt x="3065" y="22255"/>
                  </a:lnTo>
                  <a:lnTo>
                    <a:pt x="1718" y="20841"/>
                  </a:lnTo>
                  <a:lnTo>
                    <a:pt x="68" y="19191"/>
                  </a:lnTo>
                  <a:lnTo>
                    <a:pt x="1" y="19090"/>
                  </a:lnTo>
                  <a:lnTo>
                    <a:pt x="1" y="19393"/>
                  </a:lnTo>
                  <a:lnTo>
                    <a:pt x="135" y="19528"/>
                  </a:lnTo>
                  <a:lnTo>
                    <a:pt x="1751" y="21211"/>
                  </a:lnTo>
                  <a:lnTo>
                    <a:pt x="3031" y="22558"/>
                  </a:lnTo>
                  <a:lnTo>
                    <a:pt x="3704" y="23231"/>
                  </a:lnTo>
                  <a:lnTo>
                    <a:pt x="4411" y="23871"/>
                  </a:lnTo>
                  <a:lnTo>
                    <a:pt x="4378" y="23972"/>
                  </a:lnTo>
                  <a:lnTo>
                    <a:pt x="4108" y="24241"/>
                  </a:lnTo>
                  <a:lnTo>
                    <a:pt x="4075" y="24140"/>
                  </a:lnTo>
                  <a:lnTo>
                    <a:pt x="4041" y="24073"/>
                  </a:lnTo>
                  <a:lnTo>
                    <a:pt x="3940" y="24073"/>
                  </a:lnTo>
                  <a:lnTo>
                    <a:pt x="3873" y="24107"/>
                  </a:lnTo>
                  <a:lnTo>
                    <a:pt x="3839" y="24174"/>
                  </a:lnTo>
                  <a:lnTo>
                    <a:pt x="3839" y="24477"/>
                  </a:lnTo>
                  <a:lnTo>
                    <a:pt x="3401" y="24847"/>
                  </a:lnTo>
                  <a:lnTo>
                    <a:pt x="3401" y="24814"/>
                  </a:lnTo>
                  <a:lnTo>
                    <a:pt x="3334" y="24746"/>
                  </a:lnTo>
                  <a:lnTo>
                    <a:pt x="3267" y="24746"/>
                  </a:lnTo>
                  <a:lnTo>
                    <a:pt x="3199" y="24780"/>
                  </a:lnTo>
                  <a:lnTo>
                    <a:pt x="3166" y="24814"/>
                  </a:lnTo>
                  <a:lnTo>
                    <a:pt x="3166" y="24847"/>
                  </a:lnTo>
                  <a:lnTo>
                    <a:pt x="3166" y="25083"/>
                  </a:lnTo>
                  <a:lnTo>
                    <a:pt x="2997" y="25218"/>
                  </a:lnTo>
                  <a:lnTo>
                    <a:pt x="2997" y="25150"/>
                  </a:lnTo>
                  <a:lnTo>
                    <a:pt x="2930" y="25083"/>
                  </a:lnTo>
                  <a:lnTo>
                    <a:pt x="2863" y="25049"/>
                  </a:lnTo>
                  <a:lnTo>
                    <a:pt x="2795" y="25083"/>
                  </a:lnTo>
                  <a:lnTo>
                    <a:pt x="2762" y="25150"/>
                  </a:lnTo>
                  <a:lnTo>
                    <a:pt x="2694" y="25521"/>
                  </a:lnTo>
                  <a:lnTo>
                    <a:pt x="2256" y="25925"/>
                  </a:lnTo>
                  <a:lnTo>
                    <a:pt x="2256" y="25857"/>
                  </a:lnTo>
                  <a:lnTo>
                    <a:pt x="2223" y="25824"/>
                  </a:lnTo>
                  <a:lnTo>
                    <a:pt x="2189" y="25790"/>
                  </a:lnTo>
                  <a:lnTo>
                    <a:pt x="2122" y="25790"/>
                  </a:lnTo>
                  <a:lnTo>
                    <a:pt x="2054" y="25824"/>
                  </a:lnTo>
                  <a:lnTo>
                    <a:pt x="2021" y="25891"/>
                  </a:lnTo>
                  <a:lnTo>
                    <a:pt x="2021" y="26160"/>
                  </a:lnTo>
                  <a:lnTo>
                    <a:pt x="1617" y="26564"/>
                  </a:lnTo>
                  <a:lnTo>
                    <a:pt x="1549" y="26531"/>
                  </a:lnTo>
                  <a:lnTo>
                    <a:pt x="1482" y="26531"/>
                  </a:lnTo>
                  <a:lnTo>
                    <a:pt x="1415" y="26564"/>
                  </a:lnTo>
                  <a:lnTo>
                    <a:pt x="1381" y="26632"/>
                  </a:lnTo>
                  <a:lnTo>
                    <a:pt x="1381" y="26766"/>
                  </a:lnTo>
                  <a:lnTo>
                    <a:pt x="1011" y="27170"/>
                  </a:lnTo>
                  <a:lnTo>
                    <a:pt x="977" y="27103"/>
                  </a:lnTo>
                  <a:lnTo>
                    <a:pt x="943" y="27036"/>
                  </a:lnTo>
                  <a:lnTo>
                    <a:pt x="876" y="27036"/>
                  </a:lnTo>
                  <a:lnTo>
                    <a:pt x="809" y="27069"/>
                  </a:lnTo>
                  <a:lnTo>
                    <a:pt x="775" y="27137"/>
                  </a:lnTo>
                  <a:lnTo>
                    <a:pt x="708" y="27507"/>
                  </a:lnTo>
                  <a:lnTo>
                    <a:pt x="640" y="27574"/>
                  </a:lnTo>
                  <a:lnTo>
                    <a:pt x="607" y="27541"/>
                  </a:lnTo>
                  <a:lnTo>
                    <a:pt x="607" y="27507"/>
                  </a:lnTo>
                  <a:lnTo>
                    <a:pt x="506" y="27473"/>
                  </a:lnTo>
                  <a:lnTo>
                    <a:pt x="438" y="27507"/>
                  </a:lnTo>
                  <a:lnTo>
                    <a:pt x="405" y="27541"/>
                  </a:lnTo>
                  <a:lnTo>
                    <a:pt x="405" y="27574"/>
                  </a:lnTo>
                  <a:lnTo>
                    <a:pt x="405" y="27844"/>
                  </a:lnTo>
                  <a:lnTo>
                    <a:pt x="102" y="28214"/>
                  </a:lnTo>
                  <a:lnTo>
                    <a:pt x="34" y="28214"/>
                  </a:lnTo>
                  <a:lnTo>
                    <a:pt x="1" y="28281"/>
                  </a:lnTo>
                  <a:lnTo>
                    <a:pt x="1" y="29527"/>
                  </a:lnTo>
                  <a:lnTo>
                    <a:pt x="34" y="29897"/>
                  </a:lnTo>
                  <a:lnTo>
                    <a:pt x="68" y="29965"/>
                  </a:lnTo>
                  <a:lnTo>
                    <a:pt x="135" y="29998"/>
                  </a:lnTo>
                  <a:lnTo>
                    <a:pt x="371" y="29998"/>
                  </a:lnTo>
                  <a:lnTo>
                    <a:pt x="438" y="29965"/>
                  </a:lnTo>
                  <a:lnTo>
                    <a:pt x="472" y="29897"/>
                  </a:lnTo>
                  <a:lnTo>
                    <a:pt x="573" y="29258"/>
                  </a:lnTo>
                  <a:lnTo>
                    <a:pt x="674" y="29763"/>
                  </a:lnTo>
                  <a:lnTo>
                    <a:pt x="708" y="29830"/>
                  </a:lnTo>
                  <a:lnTo>
                    <a:pt x="775" y="29830"/>
                  </a:lnTo>
                  <a:lnTo>
                    <a:pt x="405" y="30200"/>
                  </a:lnTo>
                  <a:lnTo>
                    <a:pt x="1" y="30537"/>
                  </a:lnTo>
                  <a:lnTo>
                    <a:pt x="1" y="30806"/>
                  </a:lnTo>
                  <a:lnTo>
                    <a:pt x="573" y="30369"/>
                  </a:lnTo>
                  <a:lnTo>
                    <a:pt x="1112" y="29864"/>
                  </a:lnTo>
                  <a:lnTo>
                    <a:pt x="1617" y="29325"/>
                  </a:lnTo>
                  <a:lnTo>
                    <a:pt x="2088" y="28786"/>
                  </a:lnTo>
                  <a:lnTo>
                    <a:pt x="3031" y="27675"/>
                  </a:lnTo>
                  <a:lnTo>
                    <a:pt x="3974" y="26564"/>
                  </a:lnTo>
                  <a:lnTo>
                    <a:pt x="4647" y="25857"/>
                  </a:lnTo>
                  <a:lnTo>
                    <a:pt x="5354" y="25184"/>
                  </a:lnTo>
                  <a:lnTo>
                    <a:pt x="5792" y="25723"/>
                  </a:lnTo>
                  <a:lnTo>
                    <a:pt x="6263" y="26228"/>
                  </a:lnTo>
                  <a:lnTo>
                    <a:pt x="6768" y="26699"/>
                  </a:lnTo>
                  <a:lnTo>
                    <a:pt x="7273" y="27204"/>
                  </a:lnTo>
                  <a:lnTo>
                    <a:pt x="7307" y="27204"/>
                  </a:lnTo>
                  <a:lnTo>
                    <a:pt x="6196" y="28214"/>
                  </a:lnTo>
                  <a:lnTo>
                    <a:pt x="5118" y="29224"/>
                  </a:lnTo>
                  <a:lnTo>
                    <a:pt x="4243" y="29998"/>
                  </a:lnTo>
                  <a:lnTo>
                    <a:pt x="3435" y="30806"/>
                  </a:lnTo>
                  <a:lnTo>
                    <a:pt x="2627" y="31615"/>
                  </a:lnTo>
                  <a:lnTo>
                    <a:pt x="1785" y="32389"/>
                  </a:lnTo>
                  <a:lnTo>
                    <a:pt x="1448" y="32658"/>
                  </a:lnTo>
                  <a:lnTo>
                    <a:pt x="1112" y="32894"/>
                  </a:lnTo>
                  <a:lnTo>
                    <a:pt x="371" y="33264"/>
                  </a:lnTo>
                  <a:lnTo>
                    <a:pt x="169" y="33365"/>
                  </a:lnTo>
                  <a:lnTo>
                    <a:pt x="1" y="33500"/>
                  </a:lnTo>
                  <a:lnTo>
                    <a:pt x="1" y="33668"/>
                  </a:lnTo>
                  <a:lnTo>
                    <a:pt x="169" y="33668"/>
                  </a:lnTo>
                  <a:lnTo>
                    <a:pt x="472" y="33466"/>
                  </a:lnTo>
                  <a:lnTo>
                    <a:pt x="775" y="33332"/>
                  </a:lnTo>
                  <a:lnTo>
                    <a:pt x="1347" y="33062"/>
                  </a:lnTo>
                  <a:lnTo>
                    <a:pt x="1347" y="33062"/>
                  </a:lnTo>
                  <a:lnTo>
                    <a:pt x="1078" y="33332"/>
                  </a:lnTo>
                  <a:lnTo>
                    <a:pt x="910" y="33500"/>
                  </a:lnTo>
                  <a:lnTo>
                    <a:pt x="809" y="33668"/>
                  </a:lnTo>
                  <a:lnTo>
                    <a:pt x="910" y="33668"/>
                  </a:lnTo>
                  <a:lnTo>
                    <a:pt x="1078" y="33466"/>
                  </a:lnTo>
                  <a:lnTo>
                    <a:pt x="1280" y="33264"/>
                  </a:lnTo>
                  <a:lnTo>
                    <a:pt x="1482" y="33096"/>
                  </a:lnTo>
                  <a:lnTo>
                    <a:pt x="1718" y="32928"/>
                  </a:lnTo>
                  <a:lnTo>
                    <a:pt x="2189" y="32625"/>
                  </a:lnTo>
                  <a:lnTo>
                    <a:pt x="2627" y="32322"/>
                  </a:lnTo>
                  <a:lnTo>
                    <a:pt x="3199" y="31850"/>
                  </a:lnTo>
                  <a:lnTo>
                    <a:pt x="3738" y="31345"/>
                  </a:lnTo>
                  <a:lnTo>
                    <a:pt x="4277" y="30806"/>
                  </a:lnTo>
                  <a:lnTo>
                    <a:pt x="4815" y="30301"/>
                  </a:lnTo>
                  <a:lnTo>
                    <a:pt x="5926" y="29291"/>
                  </a:lnTo>
                  <a:lnTo>
                    <a:pt x="6499" y="28786"/>
                  </a:lnTo>
                  <a:lnTo>
                    <a:pt x="7037" y="28248"/>
                  </a:lnTo>
                  <a:lnTo>
                    <a:pt x="8115" y="27170"/>
                  </a:lnTo>
                  <a:lnTo>
                    <a:pt x="9192" y="26093"/>
                  </a:lnTo>
                  <a:lnTo>
                    <a:pt x="9764" y="25588"/>
                  </a:lnTo>
                  <a:lnTo>
                    <a:pt x="10337" y="25049"/>
                  </a:lnTo>
                  <a:lnTo>
                    <a:pt x="11482" y="24039"/>
                  </a:lnTo>
                  <a:lnTo>
                    <a:pt x="12660" y="22962"/>
                  </a:lnTo>
                  <a:lnTo>
                    <a:pt x="13805" y="21884"/>
                  </a:lnTo>
                  <a:lnTo>
                    <a:pt x="16027" y="19662"/>
                  </a:lnTo>
                  <a:lnTo>
                    <a:pt x="18249" y="17440"/>
                  </a:lnTo>
                  <a:lnTo>
                    <a:pt x="18855" y="16902"/>
                  </a:lnTo>
                  <a:lnTo>
                    <a:pt x="19495" y="16363"/>
                  </a:lnTo>
                  <a:lnTo>
                    <a:pt x="19225" y="16801"/>
                  </a:lnTo>
                  <a:lnTo>
                    <a:pt x="18821" y="17306"/>
                  </a:lnTo>
                  <a:lnTo>
                    <a:pt x="18350" y="17811"/>
                  </a:lnTo>
                  <a:lnTo>
                    <a:pt x="18148" y="17979"/>
                  </a:lnTo>
                  <a:lnTo>
                    <a:pt x="17912" y="18147"/>
                  </a:lnTo>
                  <a:lnTo>
                    <a:pt x="17474" y="18450"/>
                  </a:lnTo>
                  <a:lnTo>
                    <a:pt x="17676" y="18383"/>
                  </a:lnTo>
                  <a:lnTo>
                    <a:pt x="17912" y="18282"/>
                  </a:lnTo>
                  <a:lnTo>
                    <a:pt x="18282" y="17979"/>
                  </a:lnTo>
                  <a:lnTo>
                    <a:pt x="18484" y="17777"/>
                  </a:lnTo>
                  <a:lnTo>
                    <a:pt x="18720" y="17541"/>
                  </a:lnTo>
                  <a:lnTo>
                    <a:pt x="19091" y="17070"/>
                  </a:lnTo>
                  <a:lnTo>
                    <a:pt x="19427" y="16599"/>
                  </a:lnTo>
                  <a:lnTo>
                    <a:pt x="19730" y="16161"/>
                  </a:lnTo>
                  <a:lnTo>
                    <a:pt x="20067" y="15858"/>
                  </a:lnTo>
                  <a:lnTo>
                    <a:pt x="20370" y="15521"/>
                  </a:lnTo>
                  <a:lnTo>
                    <a:pt x="20639" y="15185"/>
                  </a:lnTo>
                  <a:lnTo>
                    <a:pt x="20875" y="14814"/>
                  </a:lnTo>
                  <a:lnTo>
                    <a:pt x="20740" y="15151"/>
                  </a:lnTo>
                  <a:lnTo>
                    <a:pt x="20471" y="15656"/>
                  </a:lnTo>
                  <a:lnTo>
                    <a:pt x="20168" y="16127"/>
                  </a:lnTo>
                  <a:lnTo>
                    <a:pt x="19730" y="16700"/>
                  </a:lnTo>
                  <a:lnTo>
                    <a:pt x="19225" y="17205"/>
                  </a:lnTo>
                  <a:lnTo>
                    <a:pt x="18720" y="17676"/>
                  </a:lnTo>
                  <a:lnTo>
                    <a:pt x="18181" y="18147"/>
                  </a:lnTo>
                  <a:lnTo>
                    <a:pt x="17104" y="19056"/>
                  </a:lnTo>
                  <a:lnTo>
                    <a:pt x="15993" y="19999"/>
                  </a:lnTo>
                  <a:lnTo>
                    <a:pt x="15421" y="20504"/>
                  </a:lnTo>
                  <a:lnTo>
                    <a:pt x="14882" y="21043"/>
                  </a:lnTo>
                  <a:lnTo>
                    <a:pt x="13771" y="22120"/>
                  </a:lnTo>
                  <a:lnTo>
                    <a:pt x="12593" y="23198"/>
                  </a:lnTo>
                  <a:lnTo>
                    <a:pt x="11414" y="24275"/>
                  </a:lnTo>
                  <a:lnTo>
                    <a:pt x="10236" y="25352"/>
                  </a:lnTo>
                  <a:lnTo>
                    <a:pt x="9057" y="26430"/>
                  </a:lnTo>
                  <a:lnTo>
                    <a:pt x="6802" y="28618"/>
                  </a:lnTo>
                  <a:lnTo>
                    <a:pt x="5623" y="29662"/>
                  </a:lnTo>
                  <a:lnTo>
                    <a:pt x="4445" y="30705"/>
                  </a:lnTo>
                  <a:lnTo>
                    <a:pt x="3637" y="31480"/>
                  </a:lnTo>
                  <a:lnTo>
                    <a:pt x="2829" y="32254"/>
                  </a:lnTo>
                  <a:lnTo>
                    <a:pt x="2526" y="32625"/>
                  </a:lnTo>
                  <a:lnTo>
                    <a:pt x="2189" y="32961"/>
                  </a:lnTo>
                  <a:lnTo>
                    <a:pt x="1886" y="33332"/>
                  </a:lnTo>
                  <a:lnTo>
                    <a:pt x="1549" y="33668"/>
                  </a:lnTo>
                  <a:lnTo>
                    <a:pt x="1650" y="33668"/>
                  </a:lnTo>
                  <a:lnTo>
                    <a:pt x="2021" y="33298"/>
                  </a:lnTo>
                  <a:lnTo>
                    <a:pt x="2357" y="32894"/>
                  </a:lnTo>
                  <a:lnTo>
                    <a:pt x="2863" y="32355"/>
                  </a:lnTo>
                  <a:lnTo>
                    <a:pt x="3401" y="31817"/>
                  </a:lnTo>
                  <a:lnTo>
                    <a:pt x="4344" y="30908"/>
                  </a:lnTo>
                  <a:lnTo>
                    <a:pt x="5354" y="30032"/>
                  </a:lnTo>
                  <a:lnTo>
                    <a:pt x="4748" y="30604"/>
                  </a:lnTo>
                  <a:lnTo>
                    <a:pt x="4007" y="31345"/>
                  </a:lnTo>
                  <a:lnTo>
                    <a:pt x="3300" y="32086"/>
                  </a:lnTo>
                  <a:lnTo>
                    <a:pt x="2593" y="32860"/>
                  </a:lnTo>
                  <a:lnTo>
                    <a:pt x="1920" y="33668"/>
                  </a:lnTo>
                  <a:lnTo>
                    <a:pt x="1987" y="33668"/>
                  </a:lnTo>
                  <a:lnTo>
                    <a:pt x="4075" y="31480"/>
                  </a:lnTo>
                  <a:lnTo>
                    <a:pt x="5118" y="30402"/>
                  </a:lnTo>
                  <a:lnTo>
                    <a:pt x="6196" y="29359"/>
                  </a:lnTo>
                  <a:lnTo>
                    <a:pt x="7340" y="28281"/>
                  </a:lnTo>
                  <a:lnTo>
                    <a:pt x="8519" y="27238"/>
                  </a:lnTo>
                  <a:lnTo>
                    <a:pt x="9697" y="26194"/>
                  </a:lnTo>
                  <a:lnTo>
                    <a:pt x="10876" y="25184"/>
                  </a:lnTo>
                  <a:lnTo>
                    <a:pt x="11482" y="24679"/>
                  </a:lnTo>
                  <a:lnTo>
                    <a:pt x="12054" y="24174"/>
                  </a:lnTo>
                  <a:lnTo>
                    <a:pt x="13165" y="23097"/>
                  </a:lnTo>
                  <a:lnTo>
                    <a:pt x="14276" y="22053"/>
                  </a:lnTo>
                  <a:lnTo>
                    <a:pt x="15421" y="20975"/>
                  </a:lnTo>
                  <a:lnTo>
                    <a:pt x="17643" y="19056"/>
                  </a:lnTo>
                  <a:lnTo>
                    <a:pt x="18720" y="18080"/>
                  </a:lnTo>
                  <a:lnTo>
                    <a:pt x="19259" y="17575"/>
                  </a:lnTo>
                  <a:lnTo>
                    <a:pt x="19764" y="17036"/>
                  </a:lnTo>
                  <a:lnTo>
                    <a:pt x="20067" y="16666"/>
                  </a:lnTo>
                  <a:lnTo>
                    <a:pt x="20370" y="16296"/>
                  </a:lnTo>
                  <a:lnTo>
                    <a:pt x="20673" y="15858"/>
                  </a:lnTo>
                  <a:lnTo>
                    <a:pt x="20909" y="15420"/>
                  </a:lnTo>
                  <a:lnTo>
                    <a:pt x="21010" y="15185"/>
                  </a:lnTo>
                  <a:lnTo>
                    <a:pt x="21111" y="14949"/>
                  </a:lnTo>
                  <a:lnTo>
                    <a:pt x="21178" y="14713"/>
                  </a:lnTo>
                  <a:lnTo>
                    <a:pt x="21212" y="14444"/>
                  </a:lnTo>
                  <a:lnTo>
                    <a:pt x="21212" y="14208"/>
                  </a:lnTo>
                  <a:lnTo>
                    <a:pt x="21178" y="13972"/>
                  </a:lnTo>
                  <a:lnTo>
                    <a:pt x="21111" y="13737"/>
                  </a:lnTo>
                  <a:lnTo>
                    <a:pt x="21010" y="13501"/>
                  </a:lnTo>
                  <a:lnTo>
                    <a:pt x="20976" y="13467"/>
                  </a:lnTo>
                  <a:lnTo>
                    <a:pt x="20942" y="13467"/>
                  </a:lnTo>
                  <a:lnTo>
                    <a:pt x="20808" y="13097"/>
                  </a:lnTo>
                  <a:lnTo>
                    <a:pt x="20606" y="12794"/>
                  </a:lnTo>
                  <a:lnTo>
                    <a:pt x="20336" y="12491"/>
                  </a:lnTo>
                  <a:lnTo>
                    <a:pt x="20033" y="12255"/>
                  </a:lnTo>
                  <a:lnTo>
                    <a:pt x="20067" y="12188"/>
                  </a:lnTo>
                  <a:lnTo>
                    <a:pt x="20067" y="12121"/>
                  </a:lnTo>
                  <a:lnTo>
                    <a:pt x="20067" y="12087"/>
                  </a:lnTo>
                  <a:lnTo>
                    <a:pt x="20101" y="12020"/>
                  </a:lnTo>
                  <a:lnTo>
                    <a:pt x="20101" y="11952"/>
                  </a:lnTo>
                  <a:lnTo>
                    <a:pt x="20033" y="11885"/>
                  </a:lnTo>
                  <a:lnTo>
                    <a:pt x="19966" y="11919"/>
                  </a:lnTo>
                  <a:lnTo>
                    <a:pt x="19730" y="11515"/>
                  </a:lnTo>
                  <a:lnTo>
                    <a:pt x="19461" y="11178"/>
                  </a:lnTo>
                  <a:lnTo>
                    <a:pt x="19326" y="11077"/>
                  </a:lnTo>
                  <a:lnTo>
                    <a:pt x="19192" y="10976"/>
                  </a:lnTo>
                  <a:lnTo>
                    <a:pt x="18990" y="10909"/>
                  </a:lnTo>
                  <a:lnTo>
                    <a:pt x="18821" y="10875"/>
                  </a:lnTo>
                  <a:lnTo>
                    <a:pt x="18720" y="10875"/>
                  </a:lnTo>
                  <a:lnTo>
                    <a:pt x="18585" y="10942"/>
                  </a:lnTo>
                  <a:lnTo>
                    <a:pt x="18585" y="10976"/>
                  </a:lnTo>
                  <a:lnTo>
                    <a:pt x="17340" y="9528"/>
                  </a:lnTo>
                  <a:lnTo>
                    <a:pt x="16094" y="8114"/>
                  </a:lnTo>
                  <a:lnTo>
                    <a:pt x="14781" y="6734"/>
                  </a:lnTo>
                  <a:lnTo>
                    <a:pt x="14141" y="6060"/>
                  </a:lnTo>
                  <a:lnTo>
                    <a:pt x="13434" y="5387"/>
                  </a:lnTo>
                  <a:lnTo>
                    <a:pt x="12795" y="4747"/>
                  </a:lnTo>
                  <a:lnTo>
                    <a:pt x="12155" y="4040"/>
                  </a:lnTo>
                  <a:lnTo>
                    <a:pt x="10943" y="2660"/>
                  </a:lnTo>
                  <a:lnTo>
                    <a:pt x="10337" y="1953"/>
                  </a:lnTo>
                  <a:lnTo>
                    <a:pt x="9697" y="1280"/>
                  </a:lnTo>
                  <a:lnTo>
                    <a:pt x="9024" y="606"/>
                  </a:lnTo>
                  <a:lnTo>
                    <a:pt x="8317" y="34"/>
                  </a:lnTo>
                  <a:lnTo>
                    <a:pt x="82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6854425" y="2395400"/>
              <a:ext cx="68200" cy="50525"/>
            </a:xfrm>
            <a:custGeom>
              <a:avLst/>
              <a:gdLst/>
              <a:ahLst/>
              <a:cxnLst/>
              <a:rect l="0" t="0" r="0" b="0"/>
              <a:pathLst>
                <a:path w="2728" h="2021" extrusionOk="0">
                  <a:moveTo>
                    <a:pt x="2020" y="0"/>
                  </a:moveTo>
                  <a:lnTo>
                    <a:pt x="68" y="674"/>
                  </a:lnTo>
                  <a:lnTo>
                    <a:pt x="0" y="707"/>
                  </a:lnTo>
                  <a:lnTo>
                    <a:pt x="0" y="808"/>
                  </a:lnTo>
                  <a:lnTo>
                    <a:pt x="34" y="876"/>
                  </a:lnTo>
                  <a:lnTo>
                    <a:pt x="135" y="876"/>
                  </a:lnTo>
                  <a:lnTo>
                    <a:pt x="1549" y="371"/>
                  </a:lnTo>
                  <a:lnTo>
                    <a:pt x="1717" y="303"/>
                  </a:lnTo>
                  <a:lnTo>
                    <a:pt x="1886" y="270"/>
                  </a:lnTo>
                  <a:lnTo>
                    <a:pt x="1953" y="270"/>
                  </a:lnTo>
                  <a:lnTo>
                    <a:pt x="2020" y="303"/>
                  </a:lnTo>
                  <a:lnTo>
                    <a:pt x="2054" y="371"/>
                  </a:lnTo>
                  <a:lnTo>
                    <a:pt x="2121" y="472"/>
                  </a:lnTo>
                  <a:lnTo>
                    <a:pt x="2458" y="1111"/>
                  </a:lnTo>
                  <a:lnTo>
                    <a:pt x="1313" y="1448"/>
                  </a:lnTo>
                  <a:lnTo>
                    <a:pt x="943" y="1549"/>
                  </a:lnTo>
                  <a:lnTo>
                    <a:pt x="808" y="1616"/>
                  </a:lnTo>
                  <a:lnTo>
                    <a:pt x="640" y="1717"/>
                  </a:lnTo>
                  <a:lnTo>
                    <a:pt x="539" y="1246"/>
                  </a:lnTo>
                  <a:lnTo>
                    <a:pt x="472" y="1010"/>
                  </a:lnTo>
                  <a:lnTo>
                    <a:pt x="371" y="808"/>
                  </a:lnTo>
                  <a:lnTo>
                    <a:pt x="337" y="808"/>
                  </a:lnTo>
                  <a:lnTo>
                    <a:pt x="303" y="943"/>
                  </a:lnTo>
                  <a:lnTo>
                    <a:pt x="303" y="1078"/>
                  </a:lnTo>
                  <a:lnTo>
                    <a:pt x="337" y="1381"/>
                  </a:lnTo>
                  <a:lnTo>
                    <a:pt x="404" y="1650"/>
                  </a:lnTo>
                  <a:lnTo>
                    <a:pt x="505" y="1919"/>
                  </a:lnTo>
                  <a:lnTo>
                    <a:pt x="539" y="1987"/>
                  </a:lnTo>
                  <a:lnTo>
                    <a:pt x="573" y="1987"/>
                  </a:lnTo>
                  <a:lnTo>
                    <a:pt x="640" y="2020"/>
                  </a:lnTo>
                  <a:lnTo>
                    <a:pt x="674" y="1987"/>
                  </a:lnTo>
                  <a:lnTo>
                    <a:pt x="876" y="1852"/>
                  </a:lnTo>
                  <a:lnTo>
                    <a:pt x="1078" y="1751"/>
                  </a:lnTo>
                  <a:lnTo>
                    <a:pt x="1549" y="1616"/>
                  </a:lnTo>
                  <a:lnTo>
                    <a:pt x="2626" y="1313"/>
                  </a:lnTo>
                  <a:lnTo>
                    <a:pt x="2694" y="1280"/>
                  </a:lnTo>
                  <a:lnTo>
                    <a:pt x="2727" y="1246"/>
                  </a:lnTo>
                  <a:lnTo>
                    <a:pt x="2727" y="1179"/>
                  </a:lnTo>
                  <a:lnTo>
                    <a:pt x="2694" y="1145"/>
                  </a:lnTo>
                  <a:lnTo>
                    <a:pt x="2155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6345200" y="238125"/>
              <a:ext cx="810575" cy="563100"/>
            </a:xfrm>
            <a:custGeom>
              <a:avLst/>
              <a:gdLst/>
              <a:ahLst/>
              <a:cxnLst/>
              <a:rect l="0" t="0" r="0" b="0"/>
              <a:pathLst>
                <a:path w="32423" h="22524" extrusionOk="0">
                  <a:moveTo>
                    <a:pt x="0" y="0"/>
                  </a:moveTo>
                  <a:lnTo>
                    <a:pt x="337" y="707"/>
                  </a:lnTo>
                  <a:lnTo>
                    <a:pt x="1717" y="3299"/>
                  </a:lnTo>
                  <a:lnTo>
                    <a:pt x="2694" y="5118"/>
                  </a:lnTo>
                  <a:lnTo>
                    <a:pt x="3670" y="6868"/>
                  </a:lnTo>
                  <a:lnTo>
                    <a:pt x="4646" y="8653"/>
                  </a:lnTo>
                  <a:lnTo>
                    <a:pt x="5589" y="10471"/>
                  </a:lnTo>
                  <a:lnTo>
                    <a:pt x="7306" y="13939"/>
                  </a:lnTo>
                  <a:lnTo>
                    <a:pt x="9023" y="17373"/>
                  </a:lnTo>
                  <a:lnTo>
                    <a:pt x="9293" y="18046"/>
                  </a:lnTo>
                  <a:lnTo>
                    <a:pt x="9596" y="18719"/>
                  </a:lnTo>
                  <a:lnTo>
                    <a:pt x="10202" y="20066"/>
                  </a:lnTo>
                  <a:lnTo>
                    <a:pt x="10505" y="20706"/>
                  </a:lnTo>
                  <a:lnTo>
                    <a:pt x="10875" y="21346"/>
                  </a:lnTo>
                  <a:lnTo>
                    <a:pt x="11279" y="21952"/>
                  </a:lnTo>
                  <a:lnTo>
                    <a:pt x="11515" y="22221"/>
                  </a:lnTo>
                  <a:lnTo>
                    <a:pt x="11750" y="22490"/>
                  </a:lnTo>
                  <a:lnTo>
                    <a:pt x="11818" y="22524"/>
                  </a:lnTo>
                  <a:lnTo>
                    <a:pt x="11851" y="22524"/>
                  </a:lnTo>
                  <a:lnTo>
                    <a:pt x="11952" y="22490"/>
                  </a:lnTo>
                  <a:lnTo>
                    <a:pt x="11986" y="22389"/>
                  </a:lnTo>
                  <a:lnTo>
                    <a:pt x="11986" y="22356"/>
                  </a:lnTo>
                  <a:lnTo>
                    <a:pt x="11952" y="22288"/>
                  </a:lnTo>
                  <a:lnTo>
                    <a:pt x="11919" y="22288"/>
                  </a:lnTo>
                  <a:lnTo>
                    <a:pt x="12457" y="22154"/>
                  </a:lnTo>
                  <a:lnTo>
                    <a:pt x="12962" y="21985"/>
                  </a:lnTo>
                  <a:lnTo>
                    <a:pt x="13467" y="21750"/>
                  </a:lnTo>
                  <a:lnTo>
                    <a:pt x="13939" y="21480"/>
                  </a:lnTo>
                  <a:lnTo>
                    <a:pt x="14444" y="21177"/>
                  </a:lnTo>
                  <a:lnTo>
                    <a:pt x="14881" y="20841"/>
                  </a:lnTo>
                  <a:lnTo>
                    <a:pt x="15790" y="20235"/>
                  </a:lnTo>
                  <a:lnTo>
                    <a:pt x="16430" y="19830"/>
                  </a:lnTo>
                  <a:lnTo>
                    <a:pt x="17070" y="19426"/>
                  </a:lnTo>
                  <a:lnTo>
                    <a:pt x="18417" y="18686"/>
                  </a:lnTo>
                  <a:lnTo>
                    <a:pt x="21144" y="17272"/>
                  </a:lnTo>
                  <a:lnTo>
                    <a:pt x="22524" y="16598"/>
                  </a:lnTo>
                  <a:lnTo>
                    <a:pt x="23904" y="15925"/>
                  </a:lnTo>
                  <a:lnTo>
                    <a:pt x="25285" y="15285"/>
                  </a:lnTo>
                  <a:lnTo>
                    <a:pt x="26665" y="14612"/>
                  </a:lnTo>
                  <a:lnTo>
                    <a:pt x="27372" y="14242"/>
                  </a:lnTo>
                  <a:lnTo>
                    <a:pt x="28079" y="13838"/>
                  </a:lnTo>
                  <a:lnTo>
                    <a:pt x="29460" y="12996"/>
                  </a:lnTo>
                  <a:lnTo>
                    <a:pt x="30133" y="12592"/>
                  </a:lnTo>
                  <a:lnTo>
                    <a:pt x="30840" y="12222"/>
                  </a:lnTo>
                  <a:lnTo>
                    <a:pt x="31547" y="11851"/>
                  </a:lnTo>
                  <a:lnTo>
                    <a:pt x="32288" y="11548"/>
                  </a:lnTo>
                  <a:lnTo>
                    <a:pt x="32355" y="11548"/>
                  </a:lnTo>
                  <a:lnTo>
                    <a:pt x="32422" y="11481"/>
                  </a:lnTo>
                  <a:lnTo>
                    <a:pt x="32422" y="11447"/>
                  </a:lnTo>
                  <a:lnTo>
                    <a:pt x="32389" y="11380"/>
                  </a:lnTo>
                  <a:lnTo>
                    <a:pt x="32254" y="11211"/>
                  </a:lnTo>
                  <a:lnTo>
                    <a:pt x="32119" y="11077"/>
                  </a:lnTo>
                  <a:lnTo>
                    <a:pt x="31884" y="10706"/>
                  </a:lnTo>
                  <a:lnTo>
                    <a:pt x="31480" y="9966"/>
                  </a:lnTo>
                  <a:lnTo>
                    <a:pt x="31210" y="9562"/>
                  </a:lnTo>
                  <a:lnTo>
                    <a:pt x="30907" y="9158"/>
                  </a:lnTo>
                  <a:lnTo>
                    <a:pt x="30301" y="8350"/>
                  </a:lnTo>
                  <a:lnTo>
                    <a:pt x="29998" y="7878"/>
                  </a:lnTo>
                  <a:lnTo>
                    <a:pt x="29729" y="7407"/>
                  </a:lnTo>
                  <a:lnTo>
                    <a:pt x="29460" y="6936"/>
                  </a:lnTo>
                  <a:lnTo>
                    <a:pt x="29224" y="6464"/>
                  </a:lnTo>
                  <a:lnTo>
                    <a:pt x="28753" y="5454"/>
                  </a:lnTo>
                  <a:lnTo>
                    <a:pt x="28349" y="4478"/>
                  </a:lnTo>
                  <a:lnTo>
                    <a:pt x="27877" y="3434"/>
                  </a:lnTo>
                  <a:lnTo>
                    <a:pt x="27339" y="2458"/>
                  </a:lnTo>
                  <a:lnTo>
                    <a:pt x="26261" y="471"/>
                  </a:lnTo>
                  <a:lnTo>
                    <a:pt x="26026" y="0"/>
                  </a:lnTo>
                  <a:lnTo>
                    <a:pt x="25790" y="0"/>
                  </a:lnTo>
                  <a:lnTo>
                    <a:pt x="26026" y="539"/>
                  </a:lnTo>
                  <a:lnTo>
                    <a:pt x="26295" y="1044"/>
                  </a:lnTo>
                  <a:lnTo>
                    <a:pt x="27406" y="3097"/>
                  </a:lnTo>
                  <a:lnTo>
                    <a:pt x="27911" y="4175"/>
                  </a:lnTo>
                  <a:lnTo>
                    <a:pt x="28382" y="5219"/>
                  </a:lnTo>
                  <a:lnTo>
                    <a:pt x="28820" y="6195"/>
                  </a:lnTo>
                  <a:lnTo>
                    <a:pt x="29258" y="7104"/>
                  </a:lnTo>
                  <a:lnTo>
                    <a:pt x="29796" y="7979"/>
                  </a:lnTo>
                  <a:lnTo>
                    <a:pt x="30369" y="8821"/>
                  </a:lnTo>
                  <a:lnTo>
                    <a:pt x="30941" y="9595"/>
                  </a:lnTo>
                  <a:lnTo>
                    <a:pt x="31177" y="9999"/>
                  </a:lnTo>
                  <a:lnTo>
                    <a:pt x="31412" y="10403"/>
                  </a:lnTo>
                  <a:lnTo>
                    <a:pt x="31715" y="10942"/>
                  </a:lnTo>
                  <a:lnTo>
                    <a:pt x="31884" y="11178"/>
                  </a:lnTo>
                  <a:lnTo>
                    <a:pt x="32086" y="11413"/>
                  </a:lnTo>
                  <a:lnTo>
                    <a:pt x="31446" y="11683"/>
                  </a:lnTo>
                  <a:lnTo>
                    <a:pt x="30840" y="11986"/>
                  </a:lnTo>
                  <a:lnTo>
                    <a:pt x="30200" y="12289"/>
                  </a:lnTo>
                  <a:lnTo>
                    <a:pt x="29594" y="12659"/>
                  </a:lnTo>
                  <a:lnTo>
                    <a:pt x="28416" y="13366"/>
                  </a:lnTo>
                  <a:lnTo>
                    <a:pt x="27204" y="14073"/>
                  </a:lnTo>
                  <a:lnTo>
                    <a:pt x="26531" y="14444"/>
                  </a:lnTo>
                  <a:lnTo>
                    <a:pt x="25857" y="14780"/>
                  </a:lnTo>
                  <a:lnTo>
                    <a:pt x="24477" y="15420"/>
                  </a:lnTo>
                  <a:lnTo>
                    <a:pt x="23096" y="16060"/>
                  </a:lnTo>
                  <a:lnTo>
                    <a:pt x="22389" y="16396"/>
                  </a:lnTo>
                  <a:lnTo>
                    <a:pt x="21716" y="16733"/>
                  </a:lnTo>
                  <a:lnTo>
                    <a:pt x="20302" y="17474"/>
                  </a:lnTo>
                  <a:lnTo>
                    <a:pt x="18888" y="18214"/>
                  </a:lnTo>
                  <a:lnTo>
                    <a:pt x="17508" y="18955"/>
                  </a:lnTo>
                  <a:lnTo>
                    <a:pt x="16834" y="19359"/>
                  </a:lnTo>
                  <a:lnTo>
                    <a:pt x="16127" y="19763"/>
                  </a:lnTo>
                  <a:lnTo>
                    <a:pt x="15083" y="20437"/>
                  </a:lnTo>
                  <a:lnTo>
                    <a:pt x="14040" y="21110"/>
                  </a:lnTo>
                  <a:lnTo>
                    <a:pt x="13501" y="21447"/>
                  </a:lnTo>
                  <a:lnTo>
                    <a:pt x="12962" y="21716"/>
                  </a:lnTo>
                  <a:lnTo>
                    <a:pt x="12390" y="21952"/>
                  </a:lnTo>
                  <a:lnTo>
                    <a:pt x="11784" y="22120"/>
                  </a:lnTo>
                  <a:lnTo>
                    <a:pt x="11346" y="21548"/>
                  </a:lnTo>
                  <a:lnTo>
                    <a:pt x="10942" y="20942"/>
                  </a:lnTo>
                  <a:lnTo>
                    <a:pt x="10606" y="20302"/>
                  </a:lnTo>
                  <a:lnTo>
                    <a:pt x="10269" y="19628"/>
                  </a:lnTo>
                  <a:lnTo>
                    <a:pt x="9697" y="18248"/>
                  </a:lnTo>
                  <a:lnTo>
                    <a:pt x="9394" y="17608"/>
                  </a:lnTo>
                  <a:lnTo>
                    <a:pt x="9091" y="16935"/>
                  </a:lnTo>
                  <a:lnTo>
                    <a:pt x="5488" y="9663"/>
                  </a:lnTo>
                  <a:lnTo>
                    <a:pt x="5017" y="8754"/>
                  </a:lnTo>
                  <a:lnTo>
                    <a:pt x="4545" y="7845"/>
                  </a:lnTo>
                  <a:lnTo>
                    <a:pt x="3569" y="6060"/>
                  </a:lnTo>
                  <a:lnTo>
                    <a:pt x="2559" y="4310"/>
                  </a:lnTo>
                  <a:lnTo>
                    <a:pt x="1583" y="2525"/>
                  </a:lnTo>
                  <a:lnTo>
                    <a:pt x="303" y="13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6682725" y="2484625"/>
              <a:ext cx="60625" cy="52200"/>
            </a:xfrm>
            <a:custGeom>
              <a:avLst/>
              <a:gdLst/>
              <a:ahLst/>
              <a:cxnLst/>
              <a:rect l="0" t="0" r="0" b="0"/>
              <a:pathLst>
                <a:path w="2425" h="2088" extrusionOk="0">
                  <a:moveTo>
                    <a:pt x="1953" y="202"/>
                  </a:moveTo>
                  <a:lnTo>
                    <a:pt x="2054" y="606"/>
                  </a:lnTo>
                  <a:lnTo>
                    <a:pt x="2121" y="1044"/>
                  </a:lnTo>
                  <a:lnTo>
                    <a:pt x="2155" y="1313"/>
                  </a:lnTo>
                  <a:lnTo>
                    <a:pt x="2155" y="1481"/>
                  </a:lnTo>
                  <a:lnTo>
                    <a:pt x="2155" y="1549"/>
                  </a:lnTo>
                  <a:lnTo>
                    <a:pt x="2121" y="1582"/>
                  </a:lnTo>
                  <a:lnTo>
                    <a:pt x="1953" y="1616"/>
                  </a:lnTo>
                  <a:lnTo>
                    <a:pt x="1784" y="1616"/>
                  </a:lnTo>
                  <a:lnTo>
                    <a:pt x="1414" y="1650"/>
                  </a:lnTo>
                  <a:lnTo>
                    <a:pt x="1145" y="1717"/>
                  </a:lnTo>
                  <a:lnTo>
                    <a:pt x="875" y="1784"/>
                  </a:lnTo>
                  <a:lnTo>
                    <a:pt x="741" y="1784"/>
                  </a:lnTo>
                  <a:lnTo>
                    <a:pt x="640" y="1751"/>
                  </a:lnTo>
                  <a:lnTo>
                    <a:pt x="539" y="1650"/>
                  </a:lnTo>
                  <a:lnTo>
                    <a:pt x="471" y="1481"/>
                  </a:lnTo>
                  <a:lnTo>
                    <a:pt x="404" y="1111"/>
                  </a:lnTo>
                  <a:lnTo>
                    <a:pt x="337" y="909"/>
                  </a:lnTo>
                  <a:lnTo>
                    <a:pt x="269" y="707"/>
                  </a:lnTo>
                  <a:lnTo>
                    <a:pt x="505" y="606"/>
                  </a:lnTo>
                  <a:lnTo>
                    <a:pt x="741" y="539"/>
                  </a:lnTo>
                  <a:lnTo>
                    <a:pt x="1246" y="471"/>
                  </a:lnTo>
                  <a:lnTo>
                    <a:pt x="1616" y="370"/>
                  </a:lnTo>
                  <a:lnTo>
                    <a:pt x="1953" y="202"/>
                  </a:lnTo>
                  <a:close/>
                  <a:moveTo>
                    <a:pt x="2020" y="0"/>
                  </a:moveTo>
                  <a:lnTo>
                    <a:pt x="1953" y="34"/>
                  </a:lnTo>
                  <a:lnTo>
                    <a:pt x="1683" y="135"/>
                  </a:lnTo>
                  <a:lnTo>
                    <a:pt x="1380" y="236"/>
                  </a:lnTo>
                  <a:lnTo>
                    <a:pt x="774" y="370"/>
                  </a:lnTo>
                  <a:lnTo>
                    <a:pt x="539" y="404"/>
                  </a:lnTo>
                  <a:lnTo>
                    <a:pt x="337" y="438"/>
                  </a:lnTo>
                  <a:lnTo>
                    <a:pt x="168" y="539"/>
                  </a:lnTo>
                  <a:lnTo>
                    <a:pt x="67" y="606"/>
                  </a:lnTo>
                  <a:lnTo>
                    <a:pt x="0" y="673"/>
                  </a:lnTo>
                  <a:lnTo>
                    <a:pt x="0" y="741"/>
                  </a:lnTo>
                  <a:lnTo>
                    <a:pt x="0" y="774"/>
                  </a:lnTo>
                  <a:lnTo>
                    <a:pt x="67" y="808"/>
                  </a:lnTo>
                  <a:lnTo>
                    <a:pt x="101" y="842"/>
                  </a:lnTo>
                  <a:lnTo>
                    <a:pt x="168" y="1111"/>
                  </a:lnTo>
                  <a:lnTo>
                    <a:pt x="202" y="1380"/>
                  </a:lnTo>
                  <a:lnTo>
                    <a:pt x="269" y="1582"/>
                  </a:lnTo>
                  <a:lnTo>
                    <a:pt x="303" y="1751"/>
                  </a:lnTo>
                  <a:lnTo>
                    <a:pt x="370" y="1919"/>
                  </a:lnTo>
                  <a:lnTo>
                    <a:pt x="539" y="2054"/>
                  </a:lnTo>
                  <a:lnTo>
                    <a:pt x="606" y="2087"/>
                  </a:lnTo>
                  <a:lnTo>
                    <a:pt x="673" y="2087"/>
                  </a:lnTo>
                  <a:lnTo>
                    <a:pt x="842" y="2054"/>
                  </a:lnTo>
                  <a:lnTo>
                    <a:pt x="1145" y="1953"/>
                  </a:lnTo>
                  <a:lnTo>
                    <a:pt x="1448" y="1885"/>
                  </a:lnTo>
                  <a:lnTo>
                    <a:pt x="1751" y="1852"/>
                  </a:lnTo>
                  <a:lnTo>
                    <a:pt x="2054" y="1818"/>
                  </a:lnTo>
                  <a:lnTo>
                    <a:pt x="2323" y="1751"/>
                  </a:lnTo>
                  <a:lnTo>
                    <a:pt x="2390" y="1683"/>
                  </a:lnTo>
                  <a:lnTo>
                    <a:pt x="2424" y="1616"/>
                  </a:lnTo>
                  <a:lnTo>
                    <a:pt x="2357" y="1212"/>
                  </a:lnTo>
                  <a:lnTo>
                    <a:pt x="2256" y="842"/>
                  </a:lnTo>
                  <a:lnTo>
                    <a:pt x="2087" y="67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6793825" y="2413075"/>
              <a:ext cx="61450" cy="47150"/>
            </a:xfrm>
            <a:custGeom>
              <a:avLst/>
              <a:gdLst/>
              <a:ahLst/>
              <a:cxnLst/>
              <a:rect l="0" t="0" r="0" b="0"/>
              <a:pathLst>
                <a:path w="2458" h="1886" extrusionOk="0">
                  <a:moveTo>
                    <a:pt x="1852" y="270"/>
                  </a:moveTo>
                  <a:lnTo>
                    <a:pt x="1919" y="337"/>
                  </a:lnTo>
                  <a:lnTo>
                    <a:pt x="2020" y="472"/>
                  </a:lnTo>
                  <a:lnTo>
                    <a:pt x="2088" y="640"/>
                  </a:lnTo>
                  <a:lnTo>
                    <a:pt x="2189" y="977"/>
                  </a:lnTo>
                  <a:lnTo>
                    <a:pt x="1515" y="1179"/>
                  </a:lnTo>
                  <a:lnTo>
                    <a:pt x="1212" y="1280"/>
                  </a:lnTo>
                  <a:lnTo>
                    <a:pt x="909" y="1414"/>
                  </a:lnTo>
                  <a:lnTo>
                    <a:pt x="741" y="1515"/>
                  </a:lnTo>
                  <a:lnTo>
                    <a:pt x="640" y="1583"/>
                  </a:lnTo>
                  <a:lnTo>
                    <a:pt x="606" y="1583"/>
                  </a:lnTo>
                  <a:lnTo>
                    <a:pt x="573" y="1549"/>
                  </a:lnTo>
                  <a:lnTo>
                    <a:pt x="505" y="1381"/>
                  </a:lnTo>
                  <a:lnTo>
                    <a:pt x="438" y="1078"/>
                  </a:lnTo>
                  <a:lnTo>
                    <a:pt x="371" y="775"/>
                  </a:lnTo>
                  <a:lnTo>
                    <a:pt x="977" y="640"/>
                  </a:lnTo>
                  <a:lnTo>
                    <a:pt x="1549" y="438"/>
                  </a:lnTo>
                  <a:lnTo>
                    <a:pt x="1717" y="303"/>
                  </a:lnTo>
                  <a:lnTo>
                    <a:pt x="1818" y="270"/>
                  </a:lnTo>
                  <a:close/>
                  <a:moveTo>
                    <a:pt x="1818" y="0"/>
                  </a:moveTo>
                  <a:lnTo>
                    <a:pt x="1650" y="68"/>
                  </a:lnTo>
                  <a:lnTo>
                    <a:pt x="1482" y="169"/>
                  </a:lnTo>
                  <a:lnTo>
                    <a:pt x="1313" y="270"/>
                  </a:lnTo>
                  <a:lnTo>
                    <a:pt x="1145" y="337"/>
                  </a:lnTo>
                  <a:lnTo>
                    <a:pt x="606" y="472"/>
                  </a:lnTo>
                  <a:lnTo>
                    <a:pt x="68" y="640"/>
                  </a:lnTo>
                  <a:lnTo>
                    <a:pt x="0" y="707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02" y="842"/>
                  </a:lnTo>
                  <a:lnTo>
                    <a:pt x="202" y="1145"/>
                  </a:lnTo>
                  <a:lnTo>
                    <a:pt x="270" y="1482"/>
                  </a:lnTo>
                  <a:lnTo>
                    <a:pt x="303" y="1616"/>
                  </a:lnTo>
                  <a:lnTo>
                    <a:pt x="337" y="1751"/>
                  </a:lnTo>
                  <a:lnTo>
                    <a:pt x="404" y="1852"/>
                  </a:lnTo>
                  <a:lnTo>
                    <a:pt x="505" y="1886"/>
                  </a:lnTo>
                  <a:lnTo>
                    <a:pt x="674" y="1886"/>
                  </a:lnTo>
                  <a:lnTo>
                    <a:pt x="775" y="1818"/>
                  </a:lnTo>
                  <a:lnTo>
                    <a:pt x="1010" y="1650"/>
                  </a:lnTo>
                  <a:lnTo>
                    <a:pt x="1347" y="1482"/>
                  </a:lnTo>
                  <a:lnTo>
                    <a:pt x="1684" y="1381"/>
                  </a:lnTo>
                  <a:lnTo>
                    <a:pt x="2391" y="1179"/>
                  </a:lnTo>
                  <a:lnTo>
                    <a:pt x="2458" y="1145"/>
                  </a:lnTo>
                  <a:lnTo>
                    <a:pt x="2458" y="1044"/>
                  </a:lnTo>
                  <a:lnTo>
                    <a:pt x="2391" y="775"/>
                  </a:lnTo>
                  <a:lnTo>
                    <a:pt x="2256" y="404"/>
                  </a:lnTo>
                  <a:lnTo>
                    <a:pt x="2155" y="236"/>
                  </a:lnTo>
                  <a:lnTo>
                    <a:pt x="2054" y="101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5622175" y="2490500"/>
              <a:ext cx="21050" cy="17700"/>
            </a:xfrm>
            <a:custGeom>
              <a:avLst/>
              <a:gdLst/>
              <a:ahLst/>
              <a:cxnLst/>
              <a:rect l="0" t="0" r="0" b="0"/>
              <a:pathLst>
                <a:path w="842" h="708" extrusionOk="0">
                  <a:moveTo>
                    <a:pt x="674" y="1"/>
                  </a:moveTo>
                  <a:lnTo>
                    <a:pt x="606" y="34"/>
                  </a:lnTo>
                  <a:lnTo>
                    <a:pt x="606" y="102"/>
                  </a:lnTo>
                  <a:lnTo>
                    <a:pt x="606" y="236"/>
                  </a:lnTo>
                  <a:lnTo>
                    <a:pt x="573" y="371"/>
                  </a:lnTo>
                  <a:lnTo>
                    <a:pt x="539" y="438"/>
                  </a:lnTo>
                  <a:lnTo>
                    <a:pt x="472" y="472"/>
                  </a:lnTo>
                  <a:lnTo>
                    <a:pt x="337" y="506"/>
                  </a:lnTo>
                  <a:lnTo>
                    <a:pt x="270" y="506"/>
                  </a:lnTo>
                  <a:lnTo>
                    <a:pt x="236" y="472"/>
                  </a:lnTo>
                  <a:lnTo>
                    <a:pt x="202" y="405"/>
                  </a:lnTo>
                  <a:lnTo>
                    <a:pt x="169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70" y="135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101" y="68"/>
                  </a:lnTo>
                  <a:lnTo>
                    <a:pt x="34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69" y="640"/>
                  </a:lnTo>
                  <a:lnTo>
                    <a:pt x="270" y="674"/>
                  </a:lnTo>
                  <a:lnTo>
                    <a:pt x="404" y="708"/>
                  </a:lnTo>
                  <a:lnTo>
                    <a:pt x="505" y="674"/>
                  </a:lnTo>
                  <a:lnTo>
                    <a:pt x="640" y="607"/>
                  </a:lnTo>
                  <a:lnTo>
                    <a:pt x="741" y="506"/>
                  </a:lnTo>
                  <a:lnTo>
                    <a:pt x="808" y="405"/>
                  </a:lnTo>
                  <a:lnTo>
                    <a:pt x="842" y="270"/>
                  </a:lnTo>
                  <a:lnTo>
                    <a:pt x="842" y="169"/>
                  </a:lnTo>
                  <a:lnTo>
                    <a:pt x="775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5600275" y="2466100"/>
              <a:ext cx="64000" cy="61475"/>
            </a:xfrm>
            <a:custGeom>
              <a:avLst/>
              <a:gdLst/>
              <a:ahLst/>
              <a:cxnLst/>
              <a:rect l="0" t="0" r="0" b="0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5633950" y="23970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5603650" y="2630225"/>
              <a:ext cx="19375" cy="16850"/>
            </a:xfrm>
            <a:custGeom>
              <a:avLst/>
              <a:gdLst/>
              <a:ahLst/>
              <a:cxnLst/>
              <a:rect l="0" t="0" r="0" b="0"/>
              <a:pathLst>
                <a:path w="775" h="67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102"/>
                  </a:lnTo>
                  <a:lnTo>
                    <a:pt x="34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1" y="640"/>
                  </a:lnTo>
                  <a:lnTo>
                    <a:pt x="68" y="674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236" y="371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741" y="607"/>
                  </a:lnTo>
                  <a:lnTo>
                    <a:pt x="775" y="539"/>
                  </a:lnTo>
                  <a:lnTo>
                    <a:pt x="775" y="472"/>
                  </a:lnTo>
                  <a:lnTo>
                    <a:pt x="741" y="304"/>
                  </a:lnTo>
                  <a:lnTo>
                    <a:pt x="741" y="169"/>
                  </a:lnTo>
                  <a:lnTo>
                    <a:pt x="708" y="102"/>
                  </a:lnTo>
                  <a:lnTo>
                    <a:pt x="674" y="68"/>
                  </a:lnTo>
                  <a:lnTo>
                    <a:pt x="607" y="68"/>
                  </a:lnTo>
                  <a:lnTo>
                    <a:pt x="573" y="102"/>
                  </a:lnTo>
                  <a:lnTo>
                    <a:pt x="539" y="169"/>
                  </a:lnTo>
                  <a:lnTo>
                    <a:pt x="539" y="270"/>
                  </a:lnTo>
                  <a:lnTo>
                    <a:pt x="573" y="472"/>
                  </a:lnTo>
                  <a:lnTo>
                    <a:pt x="506" y="438"/>
                  </a:lnTo>
                  <a:lnTo>
                    <a:pt x="472" y="337"/>
                  </a:lnTo>
                  <a:lnTo>
                    <a:pt x="2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5580075" y="2607500"/>
              <a:ext cx="64000" cy="61475"/>
            </a:xfrm>
            <a:custGeom>
              <a:avLst/>
              <a:gdLst/>
              <a:ahLst/>
              <a:cxnLst/>
              <a:rect l="0" t="0" r="0" b="0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5637325" y="2558675"/>
              <a:ext cx="14325" cy="20225"/>
            </a:xfrm>
            <a:custGeom>
              <a:avLst/>
              <a:gdLst/>
              <a:ahLst/>
              <a:cxnLst/>
              <a:rect l="0" t="0" r="0" b="0"/>
              <a:pathLst>
                <a:path w="573" h="809" extrusionOk="0">
                  <a:moveTo>
                    <a:pt x="404" y="1"/>
                  </a:moveTo>
                  <a:lnTo>
                    <a:pt x="404" y="35"/>
                  </a:lnTo>
                  <a:lnTo>
                    <a:pt x="438" y="237"/>
                  </a:lnTo>
                  <a:lnTo>
                    <a:pt x="438" y="439"/>
                  </a:lnTo>
                  <a:lnTo>
                    <a:pt x="404" y="506"/>
                  </a:lnTo>
                  <a:lnTo>
                    <a:pt x="371" y="573"/>
                  </a:lnTo>
                  <a:lnTo>
                    <a:pt x="303" y="641"/>
                  </a:lnTo>
                  <a:lnTo>
                    <a:pt x="202" y="641"/>
                  </a:lnTo>
                  <a:lnTo>
                    <a:pt x="202" y="540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34" y="607"/>
                  </a:lnTo>
                  <a:lnTo>
                    <a:pt x="34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809"/>
                  </a:lnTo>
                  <a:lnTo>
                    <a:pt x="303" y="775"/>
                  </a:lnTo>
                  <a:lnTo>
                    <a:pt x="404" y="708"/>
                  </a:lnTo>
                  <a:lnTo>
                    <a:pt x="505" y="607"/>
                  </a:lnTo>
                  <a:lnTo>
                    <a:pt x="539" y="472"/>
                  </a:lnTo>
                  <a:lnTo>
                    <a:pt x="573" y="304"/>
                  </a:lnTo>
                  <a:lnTo>
                    <a:pt x="539" y="136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5526225" y="25384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5528750" y="24644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5541375" y="25359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5568300" y="2562050"/>
              <a:ext cx="20225" cy="19375"/>
            </a:xfrm>
            <a:custGeom>
              <a:avLst/>
              <a:gdLst/>
              <a:ahLst/>
              <a:cxnLst/>
              <a:rect l="0" t="0" r="0" b="0"/>
              <a:pathLst>
                <a:path w="809" h="775" extrusionOk="0">
                  <a:moveTo>
                    <a:pt x="607" y="1"/>
                  </a:moveTo>
                  <a:lnTo>
                    <a:pt x="539" y="34"/>
                  </a:lnTo>
                  <a:lnTo>
                    <a:pt x="506" y="102"/>
                  </a:lnTo>
                  <a:lnTo>
                    <a:pt x="472" y="270"/>
                  </a:lnTo>
                  <a:lnTo>
                    <a:pt x="472" y="304"/>
                  </a:lnTo>
                  <a:lnTo>
                    <a:pt x="203" y="337"/>
                  </a:lnTo>
                  <a:lnTo>
                    <a:pt x="203" y="135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35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506" y="506"/>
                  </a:lnTo>
                  <a:lnTo>
                    <a:pt x="506" y="640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7" y="775"/>
                  </a:lnTo>
                  <a:lnTo>
                    <a:pt x="640" y="741"/>
                  </a:lnTo>
                  <a:lnTo>
                    <a:pt x="674" y="674"/>
                  </a:lnTo>
                  <a:lnTo>
                    <a:pt x="674" y="607"/>
                  </a:lnTo>
                  <a:lnTo>
                    <a:pt x="640" y="472"/>
                  </a:lnTo>
                  <a:lnTo>
                    <a:pt x="775" y="405"/>
                  </a:lnTo>
                  <a:lnTo>
                    <a:pt x="809" y="371"/>
                  </a:lnTo>
                  <a:lnTo>
                    <a:pt x="809" y="304"/>
                  </a:lnTo>
                  <a:lnTo>
                    <a:pt x="775" y="270"/>
                  </a:lnTo>
                  <a:lnTo>
                    <a:pt x="708" y="236"/>
                  </a:lnTo>
                  <a:lnTo>
                    <a:pt x="607" y="236"/>
                  </a:lnTo>
                  <a:lnTo>
                    <a:pt x="640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5492550" y="2558675"/>
              <a:ext cx="25275" cy="24450"/>
            </a:xfrm>
            <a:custGeom>
              <a:avLst/>
              <a:gdLst/>
              <a:ahLst/>
              <a:cxnLst/>
              <a:rect l="0" t="0" r="0" b="0"/>
              <a:pathLst>
                <a:path w="1011" h="978" extrusionOk="0">
                  <a:moveTo>
                    <a:pt x="505" y="1"/>
                  </a:moveTo>
                  <a:lnTo>
                    <a:pt x="404" y="35"/>
                  </a:lnTo>
                  <a:lnTo>
                    <a:pt x="270" y="68"/>
                  </a:lnTo>
                  <a:lnTo>
                    <a:pt x="169" y="136"/>
                  </a:lnTo>
                  <a:lnTo>
                    <a:pt x="101" y="237"/>
                  </a:lnTo>
                  <a:lnTo>
                    <a:pt x="34" y="338"/>
                  </a:lnTo>
                  <a:lnTo>
                    <a:pt x="0" y="472"/>
                  </a:lnTo>
                  <a:lnTo>
                    <a:pt x="0" y="607"/>
                  </a:lnTo>
                  <a:lnTo>
                    <a:pt x="68" y="674"/>
                  </a:lnTo>
                  <a:lnTo>
                    <a:pt x="101" y="775"/>
                  </a:lnTo>
                  <a:lnTo>
                    <a:pt x="202" y="843"/>
                  </a:lnTo>
                  <a:lnTo>
                    <a:pt x="303" y="910"/>
                  </a:lnTo>
                  <a:lnTo>
                    <a:pt x="404" y="944"/>
                  </a:lnTo>
                  <a:lnTo>
                    <a:pt x="505" y="910"/>
                  </a:lnTo>
                  <a:lnTo>
                    <a:pt x="606" y="876"/>
                  </a:lnTo>
                  <a:lnTo>
                    <a:pt x="606" y="944"/>
                  </a:lnTo>
                  <a:lnTo>
                    <a:pt x="640" y="977"/>
                  </a:lnTo>
                  <a:lnTo>
                    <a:pt x="674" y="977"/>
                  </a:lnTo>
                  <a:lnTo>
                    <a:pt x="707" y="944"/>
                  </a:lnTo>
                  <a:lnTo>
                    <a:pt x="707" y="910"/>
                  </a:lnTo>
                  <a:lnTo>
                    <a:pt x="707" y="809"/>
                  </a:lnTo>
                  <a:lnTo>
                    <a:pt x="707" y="641"/>
                  </a:lnTo>
                  <a:lnTo>
                    <a:pt x="707" y="607"/>
                  </a:lnTo>
                  <a:lnTo>
                    <a:pt x="943" y="607"/>
                  </a:lnTo>
                  <a:lnTo>
                    <a:pt x="1010" y="573"/>
                  </a:lnTo>
                  <a:lnTo>
                    <a:pt x="1010" y="506"/>
                  </a:lnTo>
                  <a:lnTo>
                    <a:pt x="1010" y="439"/>
                  </a:lnTo>
                  <a:lnTo>
                    <a:pt x="943" y="405"/>
                  </a:lnTo>
                  <a:lnTo>
                    <a:pt x="539" y="405"/>
                  </a:lnTo>
                  <a:lnTo>
                    <a:pt x="438" y="472"/>
                  </a:lnTo>
                  <a:lnTo>
                    <a:pt x="438" y="506"/>
                  </a:lnTo>
                  <a:lnTo>
                    <a:pt x="438" y="540"/>
                  </a:lnTo>
                  <a:lnTo>
                    <a:pt x="606" y="607"/>
                  </a:lnTo>
                  <a:lnTo>
                    <a:pt x="606" y="641"/>
                  </a:lnTo>
                  <a:lnTo>
                    <a:pt x="606" y="674"/>
                  </a:lnTo>
                  <a:lnTo>
                    <a:pt x="472" y="708"/>
                  </a:lnTo>
                  <a:lnTo>
                    <a:pt x="303" y="708"/>
                  </a:lnTo>
                  <a:lnTo>
                    <a:pt x="236" y="641"/>
                  </a:lnTo>
                  <a:lnTo>
                    <a:pt x="202" y="573"/>
                  </a:lnTo>
                  <a:lnTo>
                    <a:pt x="202" y="439"/>
                  </a:lnTo>
                  <a:lnTo>
                    <a:pt x="236" y="371"/>
                  </a:lnTo>
                  <a:lnTo>
                    <a:pt x="270" y="270"/>
                  </a:lnTo>
                  <a:lnTo>
                    <a:pt x="371" y="237"/>
                  </a:lnTo>
                  <a:lnTo>
                    <a:pt x="573" y="169"/>
                  </a:lnTo>
                  <a:lnTo>
                    <a:pt x="741" y="136"/>
                  </a:lnTo>
                  <a:lnTo>
                    <a:pt x="775" y="136"/>
                  </a:lnTo>
                  <a:lnTo>
                    <a:pt x="775" y="102"/>
                  </a:lnTo>
                  <a:lnTo>
                    <a:pt x="640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5561575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5587650" y="2429900"/>
              <a:ext cx="11825" cy="18550"/>
            </a:xfrm>
            <a:custGeom>
              <a:avLst/>
              <a:gdLst/>
              <a:ahLst/>
              <a:cxnLst/>
              <a:rect l="0" t="0" r="0" b="0"/>
              <a:pathLst>
                <a:path w="473" h="742" extrusionOk="0">
                  <a:moveTo>
                    <a:pt x="338" y="1"/>
                  </a:moveTo>
                  <a:lnTo>
                    <a:pt x="169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35" y="203"/>
                  </a:lnTo>
                  <a:lnTo>
                    <a:pt x="270" y="203"/>
                  </a:lnTo>
                  <a:lnTo>
                    <a:pt x="237" y="405"/>
                  </a:lnTo>
                  <a:lnTo>
                    <a:pt x="136" y="573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37" y="741"/>
                  </a:lnTo>
                  <a:lnTo>
                    <a:pt x="304" y="674"/>
                  </a:lnTo>
                  <a:lnTo>
                    <a:pt x="405" y="539"/>
                  </a:lnTo>
                  <a:lnTo>
                    <a:pt x="439" y="405"/>
                  </a:lnTo>
                  <a:lnTo>
                    <a:pt x="472" y="236"/>
                  </a:lnTo>
                  <a:lnTo>
                    <a:pt x="439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5554825" y="2489675"/>
              <a:ext cx="16025" cy="18525"/>
            </a:xfrm>
            <a:custGeom>
              <a:avLst/>
              <a:gdLst/>
              <a:ahLst/>
              <a:cxnLst/>
              <a:rect l="0" t="0" r="0" b="0"/>
              <a:pathLst>
                <a:path w="641" h="741" extrusionOk="0">
                  <a:moveTo>
                    <a:pt x="35" y="0"/>
                  </a:moveTo>
                  <a:lnTo>
                    <a:pt x="35" y="34"/>
                  </a:lnTo>
                  <a:lnTo>
                    <a:pt x="1" y="67"/>
                  </a:lnTo>
                  <a:lnTo>
                    <a:pt x="35" y="168"/>
                  </a:lnTo>
                  <a:lnTo>
                    <a:pt x="136" y="303"/>
                  </a:lnTo>
                  <a:lnTo>
                    <a:pt x="203" y="337"/>
                  </a:lnTo>
                  <a:lnTo>
                    <a:pt x="35" y="572"/>
                  </a:lnTo>
                  <a:lnTo>
                    <a:pt x="1" y="606"/>
                  </a:lnTo>
                  <a:lnTo>
                    <a:pt x="1" y="673"/>
                  </a:lnTo>
                  <a:lnTo>
                    <a:pt x="68" y="707"/>
                  </a:lnTo>
                  <a:lnTo>
                    <a:pt x="136" y="741"/>
                  </a:lnTo>
                  <a:lnTo>
                    <a:pt x="169" y="707"/>
                  </a:lnTo>
                  <a:lnTo>
                    <a:pt x="203" y="673"/>
                  </a:lnTo>
                  <a:lnTo>
                    <a:pt x="405" y="404"/>
                  </a:lnTo>
                  <a:lnTo>
                    <a:pt x="439" y="404"/>
                  </a:lnTo>
                  <a:lnTo>
                    <a:pt x="472" y="370"/>
                  </a:lnTo>
                  <a:lnTo>
                    <a:pt x="472" y="337"/>
                  </a:lnTo>
                  <a:lnTo>
                    <a:pt x="472" y="269"/>
                  </a:lnTo>
                  <a:lnTo>
                    <a:pt x="641" y="34"/>
                  </a:lnTo>
                  <a:lnTo>
                    <a:pt x="641" y="0"/>
                  </a:lnTo>
                  <a:lnTo>
                    <a:pt x="607" y="0"/>
                  </a:lnTo>
                  <a:lnTo>
                    <a:pt x="439" y="101"/>
                  </a:lnTo>
                  <a:lnTo>
                    <a:pt x="304" y="202"/>
                  </a:lnTo>
                  <a:lnTo>
                    <a:pt x="237" y="168"/>
                  </a:lnTo>
                  <a:lnTo>
                    <a:pt x="169" y="101"/>
                  </a:lnTo>
                  <a:lnTo>
                    <a:pt x="102" y="3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5516125" y="2429900"/>
              <a:ext cx="14325" cy="18550"/>
            </a:xfrm>
            <a:custGeom>
              <a:avLst/>
              <a:gdLst/>
              <a:ahLst/>
              <a:cxnLst/>
              <a:rect l="0" t="0" r="0" b="0"/>
              <a:pathLst>
                <a:path w="573" h="742" extrusionOk="0">
                  <a:moveTo>
                    <a:pt x="370" y="1"/>
                  </a:moveTo>
                  <a:lnTo>
                    <a:pt x="269" y="34"/>
                  </a:lnTo>
                  <a:lnTo>
                    <a:pt x="202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0" y="539"/>
                  </a:lnTo>
                  <a:lnTo>
                    <a:pt x="101" y="674"/>
                  </a:lnTo>
                  <a:lnTo>
                    <a:pt x="236" y="741"/>
                  </a:lnTo>
                  <a:lnTo>
                    <a:pt x="337" y="741"/>
                  </a:lnTo>
                  <a:lnTo>
                    <a:pt x="438" y="708"/>
                  </a:lnTo>
                  <a:lnTo>
                    <a:pt x="572" y="573"/>
                  </a:lnTo>
                  <a:lnTo>
                    <a:pt x="572" y="506"/>
                  </a:lnTo>
                  <a:lnTo>
                    <a:pt x="572" y="472"/>
                  </a:lnTo>
                  <a:lnTo>
                    <a:pt x="539" y="405"/>
                  </a:lnTo>
                  <a:lnTo>
                    <a:pt x="135" y="405"/>
                  </a:lnTo>
                  <a:lnTo>
                    <a:pt x="168" y="304"/>
                  </a:lnTo>
                  <a:lnTo>
                    <a:pt x="236" y="203"/>
                  </a:lnTo>
                  <a:lnTo>
                    <a:pt x="303" y="135"/>
                  </a:lnTo>
                  <a:lnTo>
                    <a:pt x="370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5506850" y="2348250"/>
              <a:ext cx="68200" cy="42125"/>
            </a:xfrm>
            <a:custGeom>
              <a:avLst/>
              <a:gdLst/>
              <a:ahLst/>
              <a:cxnLst/>
              <a:rect l="0" t="0" r="0" b="0"/>
              <a:pathLst>
                <a:path w="2728" h="1685" extrusionOk="0">
                  <a:moveTo>
                    <a:pt x="640" y="1"/>
                  </a:moveTo>
                  <a:lnTo>
                    <a:pt x="371" y="34"/>
                  </a:lnTo>
                  <a:lnTo>
                    <a:pt x="102" y="102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405"/>
                  </a:lnTo>
                  <a:lnTo>
                    <a:pt x="1" y="775"/>
                  </a:lnTo>
                  <a:lnTo>
                    <a:pt x="34" y="1482"/>
                  </a:lnTo>
                  <a:lnTo>
                    <a:pt x="34" y="1550"/>
                  </a:lnTo>
                  <a:lnTo>
                    <a:pt x="68" y="1617"/>
                  </a:lnTo>
                  <a:lnTo>
                    <a:pt x="102" y="1651"/>
                  </a:lnTo>
                  <a:lnTo>
                    <a:pt x="169" y="1684"/>
                  </a:lnTo>
                  <a:lnTo>
                    <a:pt x="236" y="1651"/>
                  </a:lnTo>
                  <a:lnTo>
                    <a:pt x="270" y="1617"/>
                  </a:lnTo>
                  <a:lnTo>
                    <a:pt x="270" y="1583"/>
                  </a:lnTo>
                  <a:lnTo>
                    <a:pt x="775" y="1617"/>
                  </a:lnTo>
                  <a:lnTo>
                    <a:pt x="1853" y="1617"/>
                  </a:lnTo>
                  <a:lnTo>
                    <a:pt x="2122" y="1583"/>
                  </a:lnTo>
                  <a:lnTo>
                    <a:pt x="2358" y="1516"/>
                  </a:lnTo>
                  <a:lnTo>
                    <a:pt x="2088" y="1449"/>
                  </a:lnTo>
                  <a:lnTo>
                    <a:pt x="1853" y="1415"/>
                  </a:lnTo>
                  <a:lnTo>
                    <a:pt x="203" y="1415"/>
                  </a:lnTo>
                  <a:lnTo>
                    <a:pt x="203" y="809"/>
                  </a:lnTo>
                  <a:lnTo>
                    <a:pt x="169" y="472"/>
                  </a:lnTo>
                  <a:lnTo>
                    <a:pt x="102" y="169"/>
                  </a:lnTo>
                  <a:lnTo>
                    <a:pt x="102" y="169"/>
                  </a:lnTo>
                  <a:lnTo>
                    <a:pt x="371" y="237"/>
                  </a:lnTo>
                  <a:lnTo>
                    <a:pt x="674" y="237"/>
                  </a:lnTo>
                  <a:lnTo>
                    <a:pt x="1213" y="203"/>
                  </a:lnTo>
                  <a:lnTo>
                    <a:pt x="1853" y="203"/>
                  </a:lnTo>
                  <a:lnTo>
                    <a:pt x="2492" y="169"/>
                  </a:lnTo>
                  <a:lnTo>
                    <a:pt x="2492" y="843"/>
                  </a:lnTo>
                  <a:lnTo>
                    <a:pt x="2526" y="1550"/>
                  </a:lnTo>
                  <a:lnTo>
                    <a:pt x="2560" y="1617"/>
                  </a:lnTo>
                  <a:lnTo>
                    <a:pt x="2627" y="1651"/>
                  </a:lnTo>
                  <a:lnTo>
                    <a:pt x="2694" y="1617"/>
                  </a:lnTo>
                  <a:lnTo>
                    <a:pt x="2728" y="1550"/>
                  </a:lnTo>
                  <a:lnTo>
                    <a:pt x="2694" y="809"/>
                  </a:lnTo>
                  <a:lnTo>
                    <a:pt x="2694" y="439"/>
                  </a:lnTo>
                  <a:lnTo>
                    <a:pt x="2661" y="68"/>
                  </a:lnTo>
                  <a:lnTo>
                    <a:pt x="2627" y="1"/>
                  </a:lnTo>
                  <a:lnTo>
                    <a:pt x="2560" y="1"/>
                  </a:lnTo>
                  <a:lnTo>
                    <a:pt x="2526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5614600" y="2536800"/>
              <a:ext cx="63150" cy="61475"/>
            </a:xfrm>
            <a:custGeom>
              <a:avLst/>
              <a:gdLst/>
              <a:ahLst/>
              <a:cxnLst/>
              <a:rect l="0" t="0" r="0" b="0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5579250" y="2345725"/>
              <a:ext cx="69025" cy="47175"/>
            </a:xfrm>
            <a:custGeom>
              <a:avLst/>
              <a:gdLst/>
              <a:ahLst/>
              <a:cxnLst/>
              <a:rect l="0" t="0" r="0" b="0"/>
              <a:pathLst>
                <a:path w="2761" h="1887" extrusionOk="0">
                  <a:moveTo>
                    <a:pt x="1381" y="1"/>
                  </a:moveTo>
                  <a:lnTo>
                    <a:pt x="707" y="34"/>
                  </a:lnTo>
                  <a:lnTo>
                    <a:pt x="404" y="68"/>
                  </a:lnTo>
                  <a:lnTo>
                    <a:pt x="68" y="135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68" y="607"/>
                  </a:lnTo>
                  <a:lnTo>
                    <a:pt x="68" y="876"/>
                  </a:lnTo>
                  <a:lnTo>
                    <a:pt x="34" y="1718"/>
                  </a:lnTo>
                  <a:lnTo>
                    <a:pt x="34" y="1752"/>
                  </a:lnTo>
                  <a:lnTo>
                    <a:pt x="68" y="1785"/>
                  </a:lnTo>
                  <a:lnTo>
                    <a:pt x="169" y="1785"/>
                  </a:lnTo>
                  <a:lnTo>
                    <a:pt x="505" y="1853"/>
                  </a:lnTo>
                  <a:lnTo>
                    <a:pt x="842" y="1886"/>
                  </a:lnTo>
                  <a:lnTo>
                    <a:pt x="1179" y="1853"/>
                  </a:lnTo>
                  <a:lnTo>
                    <a:pt x="1515" y="1819"/>
                  </a:lnTo>
                  <a:lnTo>
                    <a:pt x="2020" y="1785"/>
                  </a:lnTo>
                  <a:lnTo>
                    <a:pt x="2256" y="1752"/>
                  </a:lnTo>
                  <a:lnTo>
                    <a:pt x="2492" y="1651"/>
                  </a:lnTo>
                  <a:lnTo>
                    <a:pt x="2222" y="1583"/>
                  </a:lnTo>
                  <a:lnTo>
                    <a:pt x="1919" y="1583"/>
                  </a:lnTo>
                  <a:lnTo>
                    <a:pt x="1347" y="1651"/>
                  </a:lnTo>
                  <a:lnTo>
                    <a:pt x="505" y="1651"/>
                  </a:lnTo>
                  <a:lnTo>
                    <a:pt x="236" y="1684"/>
                  </a:lnTo>
                  <a:lnTo>
                    <a:pt x="236" y="1213"/>
                  </a:lnTo>
                  <a:lnTo>
                    <a:pt x="236" y="775"/>
                  </a:lnTo>
                  <a:lnTo>
                    <a:pt x="236" y="540"/>
                  </a:lnTo>
                  <a:lnTo>
                    <a:pt x="202" y="338"/>
                  </a:lnTo>
                  <a:lnTo>
                    <a:pt x="505" y="304"/>
                  </a:lnTo>
                  <a:lnTo>
                    <a:pt x="808" y="270"/>
                  </a:lnTo>
                  <a:lnTo>
                    <a:pt x="1414" y="270"/>
                  </a:lnTo>
                  <a:lnTo>
                    <a:pt x="2054" y="304"/>
                  </a:lnTo>
                  <a:lnTo>
                    <a:pt x="2357" y="270"/>
                  </a:lnTo>
                  <a:lnTo>
                    <a:pt x="2660" y="237"/>
                  </a:lnTo>
                  <a:lnTo>
                    <a:pt x="2593" y="573"/>
                  </a:lnTo>
                  <a:lnTo>
                    <a:pt x="2593" y="876"/>
                  </a:lnTo>
                  <a:lnTo>
                    <a:pt x="2525" y="1280"/>
                  </a:lnTo>
                  <a:lnTo>
                    <a:pt x="2525" y="1651"/>
                  </a:lnTo>
                  <a:lnTo>
                    <a:pt x="2559" y="1718"/>
                  </a:lnTo>
                  <a:lnTo>
                    <a:pt x="2660" y="1718"/>
                  </a:lnTo>
                  <a:lnTo>
                    <a:pt x="2694" y="1684"/>
                  </a:lnTo>
                  <a:lnTo>
                    <a:pt x="2727" y="1348"/>
                  </a:lnTo>
                  <a:lnTo>
                    <a:pt x="2727" y="1011"/>
                  </a:lnTo>
                  <a:lnTo>
                    <a:pt x="2761" y="607"/>
                  </a:lnTo>
                  <a:lnTo>
                    <a:pt x="2761" y="237"/>
                  </a:lnTo>
                  <a:lnTo>
                    <a:pt x="2727" y="169"/>
                  </a:lnTo>
                  <a:lnTo>
                    <a:pt x="2660" y="203"/>
                  </a:lnTo>
                  <a:lnTo>
                    <a:pt x="2357" y="102"/>
                  </a:lnTo>
                  <a:lnTo>
                    <a:pt x="2054" y="68"/>
                  </a:lnTo>
                  <a:lnTo>
                    <a:pt x="1717" y="34"/>
                  </a:lnTo>
                  <a:lnTo>
                    <a:pt x="13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5662575" y="2429900"/>
              <a:ext cx="11800" cy="20225"/>
            </a:xfrm>
            <a:custGeom>
              <a:avLst/>
              <a:gdLst/>
              <a:ahLst/>
              <a:cxnLst/>
              <a:rect l="0" t="0" r="0" b="0"/>
              <a:pathLst>
                <a:path w="472" h="809" extrusionOk="0">
                  <a:moveTo>
                    <a:pt x="303" y="203"/>
                  </a:moveTo>
                  <a:lnTo>
                    <a:pt x="303" y="304"/>
                  </a:lnTo>
                  <a:lnTo>
                    <a:pt x="270" y="405"/>
                  </a:lnTo>
                  <a:lnTo>
                    <a:pt x="202" y="337"/>
                  </a:lnTo>
                  <a:lnTo>
                    <a:pt x="169" y="270"/>
                  </a:lnTo>
                  <a:lnTo>
                    <a:pt x="169" y="203"/>
                  </a:lnTo>
                  <a:close/>
                  <a:moveTo>
                    <a:pt x="169" y="1"/>
                  </a:moveTo>
                  <a:lnTo>
                    <a:pt x="68" y="68"/>
                  </a:lnTo>
                  <a:lnTo>
                    <a:pt x="0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34" y="573"/>
                  </a:lnTo>
                  <a:lnTo>
                    <a:pt x="0" y="640"/>
                  </a:lnTo>
                  <a:lnTo>
                    <a:pt x="0" y="674"/>
                  </a:lnTo>
                  <a:lnTo>
                    <a:pt x="68" y="775"/>
                  </a:lnTo>
                  <a:lnTo>
                    <a:pt x="169" y="809"/>
                  </a:lnTo>
                  <a:lnTo>
                    <a:pt x="270" y="809"/>
                  </a:lnTo>
                  <a:lnTo>
                    <a:pt x="337" y="775"/>
                  </a:lnTo>
                  <a:lnTo>
                    <a:pt x="404" y="741"/>
                  </a:lnTo>
                  <a:lnTo>
                    <a:pt x="472" y="674"/>
                  </a:lnTo>
                  <a:lnTo>
                    <a:pt x="472" y="607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72" y="438"/>
                  </a:lnTo>
                  <a:lnTo>
                    <a:pt x="404" y="371"/>
                  </a:lnTo>
                  <a:lnTo>
                    <a:pt x="472" y="304"/>
                  </a:lnTo>
                  <a:lnTo>
                    <a:pt x="472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5697925" y="2489675"/>
              <a:ext cx="5925" cy="17700"/>
            </a:xfrm>
            <a:custGeom>
              <a:avLst/>
              <a:gdLst/>
              <a:ahLst/>
              <a:cxnLst/>
              <a:rect l="0" t="0" r="0" b="0"/>
              <a:pathLst>
                <a:path w="237" h="708" extrusionOk="0">
                  <a:moveTo>
                    <a:pt x="135" y="0"/>
                  </a:moveTo>
                  <a:lnTo>
                    <a:pt x="101" y="34"/>
                  </a:lnTo>
                  <a:lnTo>
                    <a:pt x="34" y="168"/>
                  </a:lnTo>
                  <a:lnTo>
                    <a:pt x="0" y="337"/>
                  </a:lnTo>
                  <a:lnTo>
                    <a:pt x="0" y="505"/>
                  </a:lnTo>
                  <a:lnTo>
                    <a:pt x="34" y="640"/>
                  </a:lnTo>
                  <a:lnTo>
                    <a:pt x="34" y="707"/>
                  </a:lnTo>
                  <a:lnTo>
                    <a:pt x="169" y="707"/>
                  </a:lnTo>
                  <a:lnTo>
                    <a:pt x="202" y="673"/>
                  </a:lnTo>
                  <a:lnTo>
                    <a:pt x="236" y="606"/>
                  </a:lnTo>
                  <a:lnTo>
                    <a:pt x="236" y="337"/>
                  </a:lnTo>
                  <a:lnTo>
                    <a:pt x="236" y="67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5733275" y="2429050"/>
              <a:ext cx="16025" cy="17700"/>
            </a:xfrm>
            <a:custGeom>
              <a:avLst/>
              <a:gdLst/>
              <a:ahLst/>
              <a:cxnLst/>
              <a:rect l="0" t="0" r="0" b="0"/>
              <a:pathLst>
                <a:path w="641" h="708" extrusionOk="0">
                  <a:moveTo>
                    <a:pt x="236" y="1"/>
                  </a:moveTo>
                  <a:lnTo>
                    <a:pt x="135" y="68"/>
                  </a:lnTo>
                  <a:lnTo>
                    <a:pt x="68" y="136"/>
                  </a:lnTo>
                  <a:lnTo>
                    <a:pt x="0" y="203"/>
                  </a:lnTo>
                  <a:lnTo>
                    <a:pt x="0" y="304"/>
                  </a:lnTo>
                  <a:lnTo>
                    <a:pt x="34" y="371"/>
                  </a:lnTo>
                  <a:lnTo>
                    <a:pt x="101" y="405"/>
                  </a:lnTo>
                  <a:lnTo>
                    <a:pt x="202" y="439"/>
                  </a:lnTo>
                  <a:lnTo>
                    <a:pt x="337" y="472"/>
                  </a:lnTo>
                  <a:lnTo>
                    <a:pt x="438" y="439"/>
                  </a:lnTo>
                  <a:lnTo>
                    <a:pt x="438" y="540"/>
                  </a:lnTo>
                  <a:lnTo>
                    <a:pt x="438" y="607"/>
                  </a:lnTo>
                  <a:lnTo>
                    <a:pt x="438" y="708"/>
                  </a:lnTo>
                  <a:lnTo>
                    <a:pt x="505" y="708"/>
                  </a:lnTo>
                  <a:lnTo>
                    <a:pt x="573" y="641"/>
                  </a:lnTo>
                  <a:lnTo>
                    <a:pt x="606" y="540"/>
                  </a:lnTo>
                  <a:lnTo>
                    <a:pt x="640" y="304"/>
                  </a:lnTo>
                  <a:lnTo>
                    <a:pt x="640" y="270"/>
                  </a:lnTo>
                  <a:lnTo>
                    <a:pt x="573" y="203"/>
                  </a:lnTo>
                  <a:lnTo>
                    <a:pt x="505" y="237"/>
                  </a:lnTo>
                  <a:lnTo>
                    <a:pt x="371" y="304"/>
                  </a:lnTo>
                  <a:lnTo>
                    <a:pt x="236" y="304"/>
                  </a:lnTo>
                  <a:lnTo>
                    <a:pt x="169" y="270"/>
                  </a:lnTo>
                  <a:lnTo>
                    <a:pt x="202" y="203"/>
                  </a:lnTo>
                  <a:lnTo>
                    <a:pt x="236" y="169"/>
                  </a:lnTo>
                  <a:lnTo>
                    <a:pt x="539" y="169"/>
                  </a:lnTo>
                  <a:lnTo>
                    <a:pt x="539" y="203"/>
                  </a:lnTo>
                  <a:lnTo>
                    <a:pt x="606" y="203"/>
                  </a:lnTo>
                  <a:lnTo>
                    <a:pt x="640" y="169"/>
                  </a:lnTo>
                  <a:lnTo>
                    <a:pt x="573" y="102"/>
                  </a:lnTo>
                  <a:lnTo>
                    <a:pt x="505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5639000" y="2395400"/>
              <a:ext cx="57275" cy="62300"/>
            </a:xfrm>
            <a:custGeom>
              <a:avLst/>
              <a:gdLst/>
              <a:ahLst/>
              <a:cxnLst/>
              <a:rect l="0" t="0" r="0" b="0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5364600" y="2609175"/>
              <a:ext cx="7600" cy="60650"/>
            </a:xfrm>
            <a:custGeom>
              <a:avLst/>
              <a:gdLst/>
              <a:ahLst/>
              <a:cxnLst/>
              <a:rect l="0" t="0" r="0" b="0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2"/>
                  </a:lnTo>
                  <a:lnTo>
                    <a:pt x="68" y="2055"/>
                  </a:lnTo>
                  <a:lnTo>
                    <a:pt x="136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5672675" y="24652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5528750" y="2626850"/>
              <a:ext cx="19375" cy="22750"/>
            </a:xfrm>
            <a:custGeom>
              <a:avLst/>
              <a:gdLst/>
              <a:ahLst/>
              <a:cxnLst/>
              <a:rect l="0" t="0" r="0" b="0"/>
              <a:pathLst>
                <a:path w="775" h="910" extrusionOk="0">
                  <a:moveTo>
                    <a:pt x="606" y="169"/>
                  </a:moveTo>
                  <a:lnTo>
                    <a:pt x="606" y="237"/>
                  </a:lnTo>
                  <a:lnTo>
                    <a:pt x="539" y="304"/>
                  </a:lnTo>
                  <a:lnTo>
                    <a:pt x="404" y="338"/>
                  </a:lnTo>
                  <a:lnTo>
                    <a:pt x="303" y="371"/>
                  </a:lnTo>
                  <a:lnTo>
                    <a:pt x="236" y="169"/>
                  </a:lnTo>
                  <a:close/>
                  <a:moveTo>
                    <a:pt x="505" y="506"/>
                  </a:moveTo>
                  <a:lnTo>
                    <a:pt x="572" y="540"/>
                  </a:lnTo>
                  <a:lnTo>
                    <a:pt x="606" y="573"/>
                  </a:lnTo>
                  <a:lnTo>
                    <a:pt x="539" y="674"/>
                  </a:lnTo>
                  <a:lnTo>
                    <a:pt x="505" y="708"/>
                  </a:lnTo>
                  <a:lnTo>
                    <a:pt x="438" y="742"/>
                  </a:lnTo>
                  <a:lnTo>
                    <a:pt x="303" y="708"/>
                  </a:lnTo>
                  <a:lnTo>
                    <a:pt x="303" y="540"/>
                  </a:lnTo>
                  <a:lnTo>
                    <a:pt x="337" y="540"/>
                  </a:lnTo>
                  <a:lnTo>
                    <a:pt x="505" y="506"/>
                  </a:lnTo>
                  <a:close/>
                  <a:moveTo>
                    <a:pt x="505" y="1"/>
                  </a:moveTo>
                  <a:lnTo>
                    <a:pt x="303" y="68"/>
                  </a:lnTo>
                  <a:lnTo>
                    <a:pt x="135" y="136"/>
                  </a:lnTo>
                  <a:lnTo>
                    <a:pt x="101" y="169"/>
                  </a:lnTo>
                  <a:lnTo>
                    <a:pt x="135" y="506"/>
                  </a:lnTo>
                  <a:lnTo>
                    <a:pt x="135" y="674"/>
                  </a:lnTo>
                  <a:lnTo>
                    <a:pt x="34" y="674"/>
                  </a:lnTo>
                  <a:lnTo>
                    <a:pt x="0" y="742"/>
                  </a:lnTo>
                  <a:lnTo>
                    <a:pt x="0" y="809"/>
                  </a:lnTo>
                  <a:lnTo>
                    <a:pt x="67" y="876"/>
                  </a:lnTo>
                  <a:lnTo>
                    <a:pt x="269" y="910"/>
                  </a:lnTo>
                  <a:lnTo>
                    <a:pt x="505" y="910"/>
                  </a:lnTo>
                  <a:lnTo>
                    <a:pt x="572" y="876"/>
                  </a:lnTo>
                  <a:lnTo>
                    <a:pt x="673" y="843"/>
                  </a:lnTo>
                  <a:lnTo>
                    <a:pt x="741" y="742"/>
                  </a:lnTo>
                  <a:lnTo>
                    <a:pt x="775" y="641"/>
                  </a:lnTo>
                  <a:lnTo>
                    <a:pt x="775" y="506"/>
                  </a:lnTo>
                  <a:lnTo>
                    <a:pt x="741" y="439"/>
                  </a:lnTo>
                  <a:lnTo>
                    <a:pt x="707" y="405"/>
                  </a:lnTo>
                  <a:lnTo>
                    <a:pt x="775" y="304"/>
                  </a:lnTo>
                  <a:lnTo>
                    <a:pt x="775" y="169"/>
                  </a:lnTo>
                  <a:lnTo>
                    <a:pt x="741" y="68"/>
                  </a:lnTo>
                  <a:lnTo>
                    <a:pt x="707" y="35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5705500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135" y="1"/>
                  </a:moveTo>
                  <a:lnTo>
                    <a:pt x="101" y="34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0" y="1751"/>
                  </a:lnTo>
                  <a:lnTo>
                    <a:pt x="34" y="2054"/>
                  </a:lnTo>
                  <a:lnTo>
                    <a:pt x="101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2" y="102"/>
                  </a:lnTo>
                  <a:lnTo>
                    <a:pt x="202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5508550" y="26058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5436150" y="26066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5461400" y="2627700"/>
              <a:ext cx="18550" cy="16850"/>
            </a:xfrm>
            <a:custGeom>
              <a:avLst/>
              <a:gdLst/>
              <a:ahLst/>
              <a:cxnLst/>
              <a:rect l="0" t="0" r="0" b="0"/>
              <a:pathLst>
                <a:path w="742" h="674" extrusionOk="0">
                  <a:moveTo>
                    <a:pt x="68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337"/>
                  </a:lnTo>
                  <a:lnTo>
                    <a:pt x="102" y="438"/>
                  </a:lnTo>
                  <a:lnTo>
                    <a:pt x="169" y="573"/>
                  </a:lnTo>
                  <a:lnTo>
                    <a:pt x="270" y="674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506" y="506"/>
                  </a:lnTo>
                  <a:lnTo>
                    <a:pt x="607" y="371"/>
                  </a:lnTo>
                  <a:lnTo>
                    <a:pt x="708" y="270"/>
                  </a:lnTo>
                  <a:lnTo>
                    <a:pt x="741" y="203"/>
                  </a:lnTo>
                  <a:lnTo>
                    <a:pt x="741" y="135"/>
                  </a:lnTo>
                  <a:lnTo>
                    <a:pt x="741" y="102"/>
                  </a:lnTo>
                  <a:lnTo>
                    <a:pt x="708" y="68"/>
                  </a:lnTo>
                  <a:lnTo>
                    <a:pt x="640" y="68"/>
                  </a:lnTo>
                  <a:lnTo>
                    <a:pt x="573" y="102"/>
                  </a:lnTo>
                  <a:lnTo>
                    <a:pt x="472" y="169"/>
                  </a:lnTo>
                  <a:lnTo>
                    <a:pt x="405" y="270"/>
                  </a:lnTo>
                  <a:lnTo>
                    <a:pt x="304" y="405"/>
                  </a:lnTo>
                  <a:lnTo>
                    <a:pt x="236" y="236"/>
                  </a:lnTo>
                  <a:lnTo>
                    <a:pt x="203" y="68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5727375" y="2678200"/>
              <a:ext cx="69900" cy="8450"/>
            </a:xfrm>
            <a:custGeom>
              <a:avLst/>
              <a:gdLst/>
              <a:ahLst/>
              <a:cxnLst/>
              <a:rect l="0" t="0" r="0" b="0"/>
              <a:pathLst>
                <a:path w="2796" h="338" extrusionOk="0">
                  <a:moveTo>
                    <a:pt x="337" y="1"/>
                  </a:moveTo>
                  <a:lnTo>
                    <a:pt x="169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35" y="203"/>
                  </a:lnTo>
                  <a:lnTo>
                    <a:pt x="304" y="236"/>
                  </a:lnTo>
                  <a:lnTo>
                    <a:pt x="607" y="270"/>
                  </a:lnTo>
                  <a:lnTo>
                    <a:pt x="1247" y="270"/>
                  </a:lnTo>
                  <a:lnTo>
                    <a:pt x="2021" y="337"/>
                  </a:lnTo>
                  <a:lnTo>
                    <a:pt x="2391" y="337"/>
                  </a:lnTo>
                  <a:lnTo>
                    <a:pt x="2762" y="270"/>
                  </a:lnTo>
                  <a:lnTo>
                    <a:pt x="2795" y="236"/>
                  </a:lnTo>
                  <a:lnTo>
                    <a:pt x="2762" y="169"/>
                  </a:lnTo>
                  <a:lnTo>
                    <a:pt x="2459" y="102"/>
                  </a:lnTo>
                  <a:lnTo>
                    <a:pt x="2122" y="68"/>
                  </a:lnTo>
                  <a:lnTo>
                    <a:pt x="1449" y="68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5886475" y="25384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5470675" y="2536800"/>
              <a:ext cx="58100" cy="62300"/>
            </a:xfrm>
            <a:custGeom>
              <a:avLst/>
              <a:gdLst/>
              <a:ahLst/>
              <a:cxnLst/>
              <a:rect l="0" t="0" r="0" b="0"/>
              <a:pathLst>
                <a:path w="2324" h="2492" extrusionOk="0">
                  <a:moveTo>
                    <a:pt x="1852" y="0"/>
                  </a:moveTo>
                  <a:lnTo>
                    <a:pt x="1380" y="34"/>
                  </a:lnTo>
                  <a:lnTo>
                    <a:pt x="135" y="34"/>
                  </a:lnTo>
                  <a:lnTo>
                    <a:pt x="67" y="68"/>
                  </a:lnTo>
                  <a:lnTo>
                    <a:pt x="34" y="135"/>
                  </a:lnTo>
                  <a:lnTo>
                    <a:pt x="34" y="202"/>
                  </a:lnTo>
                  <a:lnTo>
                    <a:pt x="67" y="236"/>
                  </a:lnTo>
                  <a:lnTo>
                    <a:pt x="34" y="472"/>
                  </a:lnTo>
                  <a:lnTo>
                    <a:pt x="34" y="708"/>
                  </a:lnTo>
                  <a:lnTo>
                    <a:pt x="34" y="1145"/>
                  </a:lnTo>
                  <a:lnTo>
                    <a:pt x="0" y="1718"/>
                  </a:lnTo>
                  <a:lnTo>
                    <a:pt x="34" y="2021"/>
                  </a:lnTo>
                  <a:lnTo>
                    <a:pt x="34" y="2290"/>
                  </a:lnTo>
                  <a:lnTo>
                    <a:pt x="34" y="2357"/>
                  </a:lnTo>
                  <a:lnTo>
                    <a:pt x="34" y="2425"/>
                  </a:lnTo>
                  <a:lnTo>
                    <a:pt x="67" y="2492"/>
                  </a:lnTo>
                  <a:lnTo>
                    <a:pt x="1818" y="2492"/>
                  </a:lnTo>
                  <a:lnTo>
                    <a:pt x="2020" y="2458"/>
                  </a:lnTo>
                  <a:lnTo>
                    <a:pt x="2121" y="2391"/>
                  </a:lnTo>
                  <a:lnTo>
                    <a:pt x="2188" y="2324"/>
                  </a:lnTo>
                  <a:lnTo>
                    <a:pt x="2121" y="2256"/>
                  </a:lnTo>
                  <a:lnTo>
                    <a:pt x="2020" y="2223"/>
                  </a:lnTo>
                  <a:lnTo>
                    <a:pt x="1818" y="2189"/>
                  </a:lnTo>
                  <a:lnTo>
                    <a:pt x="1414" y="2223"/>
                  </a:lnTo>
                  <a:lnTo>
                    <a:pt x="236" y="2256"/>
                  </a:lnTo>
                  <a:lnTo>
                    <a:pt x="269" y="1987"/>
                  </a:lnTo>
                  <a:lnTo>
                    <a:pt x="269" y="1718"/>
                  </a:lnTo>
                  <a:lnTo>
                    <a:pt x="269" y="1145"/>
                  </a:lnTo>
                  <a:lnTo>
                    <a:pt x="269" y="708"/>
                  </a:lnTo>
                  <a:lnTo>
                    <a:pt x="269" y="472"/>
                  </a:lnTo>
                  <a:lnTo>
                    <a:pt x="236" y="270"/>
                  </a:lnTo>
                  <a:lnTo>
                    <a:pt x="1953" y="270"/>
                  </a:lnTo>
                  <a:lnTo>
                    <a:pt x="2155" y="202"/>
                  </a:lnTo>
                  <a:lnTo>
                    <a:pt x="2222" y="169"/>
                  </a:lnTo>
                  <a:lnTo>
                    <a:pt x="2323" y="101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0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5849425" y="2395400"/>
              <a:ext cx="64000" cy="61450"/>
            </a:xfrm>
            <a:custGeom>
              <a:avLst/>
              <a:gdLst/>
              <a:ahLst/>
              <a:cxnLst/>
              <a:rect l="0" t="0" r="0" b="0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7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8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59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8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5777875" y="2393700"/>
              <a:ext cx="63150" cy="68225"/>
            </a:xfrm>
            <a:custGeom>
              <a:avLst/>
              <a:gdLst/>
              <a:ahLst/>
              <a:cxnLst/>
              <a:rect l="0" t="0" r="0" b="0"/>
              <a:pathLst>
                <a:path w="2526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6053950" y="571425"/>
              <a:ext cx="7600" cy="11800"/>
            </a:xfrm>
            <a:custGeom>
              <a:avLst/>
              <a:gdLst/>
              <a:ahLst/>
              <a:cxnLst/>
              <a:rect l="0" t="0" r="0" b="0"/>
              <a:pathLst>
                <a:path w="304" h="472" extrusionOk="0">
                  <a:moveTo>
                    <a:pt x="169" y="1"/>
                  </a:moveTo>
                  <a:lnTo>
                    <a:pt x="102" y="34"/>
                  </a:lnTo>
                  <a:lnTo>
                    <a:pt x="35" y="203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68" y="438"/>
                  </a:lnTo>
                  <a:lnTo>
                    <a:pt x="102" y="472"/>
                  </a:lnTo>
                  <a:lnTo>
                    <a:pt x="169" y="438"/>
                  </a:lnTo>
                  <a:lnTo>
                    <a:pt x="203" y="405"/>
                  </a:lnTo>
                  <a:lnTo>
                    <a:pt x="237" y="270"/>
                  </a:lnTo>
                  <a:lnTo>
                    <a:pt x="304" y="102"/>
                  </a:lnTo>
                  <a:lnTo>
                    <a:pt x="304" y="34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5384800" y="24677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1"/>
                  </a:lnTo>
                  <a:lnTo>
                    <a:pt x="68" y="2054"/>
                  </a:lnTo>
                  <a:lnTo>
                    <a:pt x="136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5456350" y="24652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5397425" y="25359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5479075" y="2489675"/>
              <a:ext cx="21925" cy="17700"/>
            </a:xfrm>
            <a:custGeom>
              <a:avLst/>
              <a:gdLst/>
              <a:ahLst/>
              <a:cxnLst/>
              <a:rect l="0" t="0" r="0" b="0"/>
              <a:pathLst>
                <a:path w="877" h="708" extrusionOk="0">
                  <a:moveTo>
                    <a:pt x="34" y="0"/>
                  </a:moveTo>
                  <a:lnTo>
                    <a:pt x="1" y="34"/>
                  </a:lnTo>
                  <a:lnTo>
                    <a:pt x="1" y="67"/>
                  </a:lnTo>
                  <a:lnTo>
                    <a:pt x="34" y="101"/>
                  </a:lnTo>
                  <a:lnTo>
                    <a:pt x="135" y="168"/>
                  </a:lnTo>
                  <a:lnTo>
                    <a:pt x="236" y="202"/>
                  </a:lnTo>
                  <a:lnTo>
                    <a:pt x="169" y="404"/>
                  </a:lnTo>
                  <a:lnTo>
                    <a:pt x="135" y="606"/>
                  </a:lnTo>
                  <a:lnTo>
                    <a:pt x="169" y="673"/>
                  </a:lnTo>
                  <a:lnTo>
                    <a:pt x="203" y="707"/>
                  </a:lnTo>
                  <a:lnTo>
                    <a:pt x="270" y="707"/>
                  </a:lnTo>
                  <a:lnTo>
                    <a:pt x="304" y="640"/>
                  </a:lnTo>
                  <a:lnTo>
                    <a:pt x="371" y="438"/>
                  </a:lnTo>
                  <a:lnTo>
                    <a:pt x="405" y="202"/>
                  </a:lnTo>
                  <a:lnTo>
                    <a:pt x="438" y="236"/>
                  </a:lnTo>
                  <a:lnTo>
                    <a:pt x="741" y="236"/>
                  </a:lnTo>
                  <a:lnTo>
                    <a:pt x="842" y="202"/>
                  </a:lnTo>
                  <a:lnTo>
                    <a:pt x="876" y="168"/>
                  </a:lnTo>
                  <a:lnTo>
                    <a:pt x="876" y="101"/>
                  </a:lnTo>
                  <a:lnTo>
                    <a:pt x="876" y="67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5369650" y="2607500"/>
              <a:ext cx="57275" cy="62325"/>
            </a:xfrm>
            <a:custGeom>
              <a:avLst/>
              <a:gdLst/>
              <a:ahLst/>
              <a:cxnLst/>
              <a:rect l="0" t="0" r="0" b="0"/>
              <a:pathLst>
                <a:path w="2291" h="2493" extrusionOk="0">
                  <a:moveTo>
                    <a:pt x="237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6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5422675" y="2558675"/>
              <a:ext cx="18550" cy="26975"/>
            </a:xfrm>
            <a:custGeom>
              <a:avLst/>
              <a:gdLst/>
              <a:ahLst/>
              <a:cxnLst/>
              <a:rect l="0" t="0" r="0" b="0"/>
              <a:pathLst>
                <a:path w="742" h="1079" extrusionOk="0">
                  <a:moveTo>
                    <a:pt x="540" y="1"/>
                  </a:moveTo>
                  <a:lnTo>
                    <a:pt x="371" y="35"/>
                  </a:lnTo>
                  <a:lnTo>
                    <a:pt x="136" y="35"/>
                  </a:lnTo>
                  <a:lnTo>
                    <a:pt x="102" y="68"/>
                  </a:lnTo>
                  <a:lnTo>
                    <a:pt x="35" y="68"/>
                  </a:lnTo>
                  <a:lnTo>
                    <a:pt x="1" y="136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36" y="1011"/>
                  </a:lnTo>
                  <a:lnTo>
                    <a:pt x="169" y="1078"/>
                  </a:lnTo>
                  <a:lnTo>
                    <a:pt x="237" y="1078"/>
                  </a:lnTo>
                  <a:lnTo>
                    <a:pt x="304" y="1045"/>
                  </a:lnTo>
                  <a:lnTo>
                    <a:pt x="338" y="977"/>
                  </a:lnTo>
                  <a:lnTo>
                    <a:pt x="304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73" y="573"/>
                  </a:lnTo>
                  <a:lnTo>
                    <a:pt x="607" y="540"/>
                  </a:lnTo>
                  <a:lnTo>
                    <a:pt x="607" y="506"/>
                  </a:lnTo>
                  <a:lnTo>
                    <a:pt x="573" y="439"/>
                  </a:lnTo>
                  <a:lnTo>
                    <a:pt x="506" y="439"/>
                  </a:lnTo>
                  <a:lnTo>
                    <a:pt x="338" y="472"/>
                  </a:lnTo>
                  <a:lnTo>
                    <a:pt x="270" y="506"/>
                  </a:lnTo>
                  <a:lnTo>
                    <a:pt x="237" y="237"/>
                  </a:lnTo>
                  <a:lnTo>
                    <a:pt x="540" y="237"/>
                  </a:lnTo>
                  <a:lnTo>
                    <a:pt x="641" y="203"/>
                  </a:lnTo>
                  <a:lnTo>
                    <a:pt x="708" y="169"/>
                  </a:lnTo>
                  <a:lnTo>
                    <a:pt x="742" y="136"/>
                  </a:lnTo>
                  <a:lnTo>
                    <a:pt x="742" y="68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5489175" y="2395400"/>
              <a:ext cx="64000" cy="61450"/>
            </a:xfrm>
            <a:custGeom>
              <a:avLst/>
              <a:gdLst/>
              <a:ahLst/>
              <a:cxnLst/>
              <a:rect l="0" t="0" r="0" b="0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5389025" y="2629375"/>
              <a:ext cx="16850" cy="16025"/>
            </a:xfrm>
            <a:custGeom>
              <a:avLst/>
              <a:gdLst/>
              <a:ahLst/>
              <a:cxnLst/>
              <a:rect l="0" t="0" r="0" b="0"/>
              <a:pathLst>
                <a:path w="674" h="641" extrusionOk="0">
                  <a:moveTo>
                    <a:pt x="270" y="1"/>
                  </a:moveTo>
                  <a:lnTo>
                    <a:pt x="169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34" y="405"/>
                  </a:lnTo>
                  <a:lnTo>
                    <a:pt x="68" y="506"/>
                  </a:lnTo>
                  <a:lnTo>
                    <a:pt x="169" y="573"/>
                  </a:lnTo>
                  <a:lnTo>
                    <a:pt x="270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39" y="540"/>
                  </a:lnTo>
                  <a:lnTo>
                    <a:pt x="606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472" y="371"/>
                  </a:lnTo>
                  <a:lnTo>
                    <a:pt x="404" y="405"/>
                  </a:lnTo>
                  <a:lnTo>
                    <a:pt x="303" y="405"/>
                  </a:lnTo>
                  <a:lnTo>
                    <a:pt x="236" y="371"/>
                  </a:lnTo>
                  <a:lnTo>
                    <a:pt x="202" y="338"/>
                  </a:lnTo>
                  <a:lnTo>
                    <a:pt x="202" y="304"/>
                  </a:lnTo>
                  <a:lnTo>
                    <a:pt x="236" y="237"/>
                  </a:lnTo>
                  <a:lnTo>
                    <a:pt x="270" y="203"/>
                  </a:lnTo>
                  <a:lnTo>
                    <a:pt x="404" y="169"/>
                  </a:lnTo>
                  <a:lnTo>
                    <a:pt x="505" y="169"/>
                  </a:lnTo>
                  <a:lnTo>
                    <a:pt x="640" y="136"/>
                  </a:lnTo>
                  <a:lnTo>
                    <a:pt x="674" y="136"/>
                  </a:lnTo>
                  <a:lnTo>
                    <a:pt x="674" y="68"/>
                  </a:lnTo>
                  <a:lnTo>
                    <a:pt x="573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5389850" y="2466100"/>
              <a:ext cx="57275" cy="62300"/>
            </a:xfrm>
            <a:custGeom>
              <a:avLst/>
              <a:gdLst/>
              <a:ahLst/>
              <a:cxnLst/>
              <a:rect l="0" t="0" r="0" b="0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5410900" y="2488825"/>
              <a:ext cx="14325" cy="21900"/>
            </a:xfrm>
            <a:custGeom>
              <a:avLst/>
              <a:gdLst/>
              <a:ahLst/>
              <a:cxnLst/>
              <a:rect l="0" t="0" r="0" b="0"/>
              <a:pathLst>
                <a:path w="573" h="876" extrusionOk="0">
                  <a:moveTo>
                    <a:pt x="371" y="169"/>
                  </a:moveTo>
                  <a:lnTo>
                    <a:pt x="337" y="303"/>
                  </a:lnTo>
                  <a:lnTo>
                    <a:pt x="270" y="371"/>
                  </a:lnTo>
                  <a:lnTo>
                    <a:pt x="203" y="404"/>
                  </a:lnTo>
                  <a:lnTo>
                    <a:pt x="169" y="438"/>
                  </a:lnTo>
                  <a:lnTo>
                    <a:pt x="169" y="337"/>
                  </a:lnTo>
                  <a:lnTo>
                    <a:pt x="203" y="270"/>
                  </a:lnTo>
                  <a:lnTo>
                    <a:pt x="236" y="236"/>
                  </a:lnTo>
                  <a:lnTo>
                    <a:pt x="304" y="169"/>
                  </a:lnTo>
                  <a:close/>
                  <a:moveTo>
                    <a:pt x="405" y="0"/>
                  </a:moveTo>
                  <a:lnTo>
                    <a:pt x="236" y="34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1" y="472"/>
                  </a:lnTo>
                  <a:lnTo>
                    <a:pt x="34" y="741"/>
                  </a:lnTo>
                  <a:lnTo>
                    <a:pt x="68" y="808"/>
                  </a:lnTo>
                  <a:lnTo>
                    <a:pt x="102" y="808"/>
                  </a:lnTo>
                  <a:lnTo>
                    <a:pt x="135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03" y="674"/>
                  </a:lnTo>
                  <a:lnTo>
                    <a:pt x="270" y="775"/>
                  </a:lnTo>
                  <a:lnTo>
                    <a:pt x="371" y="842"/>
                  </a:lnTo>
                  <a:lnTo>
                    <a:pt x="472" y="876"/>
                  </a:lnTo>
                  <a:lnTo>
                    <a:pt x="539" y="876"/>
                  </a:lnTo>
                  <a:lnTo>
                    <a:pt x="573" y="808"/>
                  </a:lnTo>
                  <a:lnTo>
                    <a:pt x="573" y="741"/>
                  </a:lnTo>
                  <a:lnTo>
                    <a:pt x="506" y="674"/>
                  </a:lnTo>
                  <a:lnTo>
                    <a:pt x="405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73" y="270"/>
                  </a:lnTo>
                  <a:lnTo>
                    <a:pt x="573" y="169"/>
                  </a:lnTo>
                  <a:lnTo>
                    <a:pt x="573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5671000" y="2627700"/>
              <a:ext cx="23575" cy="21075"/>
            </a:xfrm>
            <a:custGeom>
              <a:avLst/>
              <a:gdLst/>
              <a:ahLst/>
              <a:cxnLst/>
              <a:rect l="0" t="0" r="0" b="0"/>
              <a:pathLst>
                <a:path w="943" h="843" extrusionOk="0">
                  <a:moveTo>
                    <a:pt x="67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40"/>
                  </a:lnTo>
                  <a:lnTo>
                    <a:pt x="337" y="674"/>
                  </a:lnTo>
                  <a:lnTo>
                    <a:pt x="438" y="674"/>
                  </a:lnTo>
                  <a:lnTo>
                    <a:pt x="471" y="640"/>
                  </a:lnTo>
                  <a:lnTo>
                    <a:pt x="673" y="438"/>
                  </a:lnTo>
                  <a:lnTo>
                    <a:pt x="707" y="607"/>
                  </a:lnTo>
                  <a:lnTo>
                    <a:pt x="774" y="775"/>
                  </a:lnTo>
                  <a:lnTo>
                    <a:pt x="808" y="842"/>
                  </a:lnTo>
                  <a:lnTo>
                    <a:pt x="875" y="809"/>
                  </a:lnTo>
                  <a:lnTo>
                    <a:pt x="943" y="775"/>
                  </a:lnTo>
                  <a:lnTo>
                    <a:pt x="943" y="674"/>
                  </a:lnTo>
                  <a:lnTo>
                    <a:pt x="875" y="573"/>
                  </a:lnTo>
                  <a:lnTo>
                    <a:pt x="875" y="438"/>
                  </a:lnTo>
                  <a:lnTo>
                    <a:pt x="875" y="304"/>
                  </a:lnTo>
                  <a:lnTo>
                    <a:pt x="875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34"/>
                  </a:lnTo>
                  <a:lnTo>
                    <a:pt x="707" y="68"/>
                  </a:lnTo>
                  <a:lnTo>
                    <a:pt x="404" y="405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5347775" y="2557000"/>
              <a:ext cx="19375" cy="26950"/>
            </a:xfrm>
            <a:custGeom>
              <a:avLst/>
              <a:gdLst/>
              <a:ahLst/>
              <a:cxnLst/>
              <a:rect l="0" t="0" r="0" b="0"/>
              <a:pathLst>
                <a:path w="775" h="1078" extrusionOk="0">
                  <a:moveTo>
                    <a:pt x="472" y="270"/>
                  </a:moveTo>
                  <a:lnTo>
                    <a:pt x="573" y="304"/>
                  </a:lnTo>
                  <a:lnTo>
                    <a:pt x="640" y="371"/>
                  </a:lnTo>
                  <a:lnTo>
                    <a:pt x="640" y="472"/>
                  </a:lnTo>
                  <a:lnTo>
                    <a:pt x="640" y="640"/>
                  </a:lnTo>
                  <a:lnTo>
                    <a:pt x="573" y="708"/>
                  </a:lnTo>
                  <a:lnTo>
                    <a:pt x="506" y="775"/>
                  </a:lnTo>
                  <a:lnTo>
                    <a:pt x="438" y="842"/>
                  </a:lnTo>
                  <a:lnTo>
                    <a:pt x="337" y="876"/>
                  </a:lnTo>
                  <a:lnTo>
                    <a:pt x="304" y="876"/>
                  </a:lnTo>
                  <a:lnTo>
                    <a:pt x="304" y="472"/>
                  </a:lnTo>
                  <a:lnTo>
                    <a:pt x="337" y="270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203" y="169"/>
                  </a:lnTo>
                  <a:lnTo>
                    <a:pt x="135" y="405"/>
                  </a:lnTo>
                  <a:lnTo>
                    <a:pt x="102" y="640"/>
                  </a:lnTo>
                  <a:lnTo>
                    <a:pt x="135" y="876"/>
                  </a:lnTo>
                  <a:lnTo>
                    <a:pt x="34" y="910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1" y="1011"/>
                  </a:lnTo>
                  <a:lnTo>
                    <a:pt x="34" y="1044"/>
                  </a:lnTo>
                  <a:lnTo>
                    <a:pt x="135" y="1078"/>
                  </a:lnTo>
                  <a:lnTo>
                    <a:pt x="236" y="1078"/>
                  </a:lnTo>
                  <a:lnTo>
                    <a:pt x="337" y="1044"/>
                  </a:lnTo>
                  <a:lnTo>
                    <a:pt x="472" y="1011"/>
                  </a:lnTo>
                  <a:lnTo>
                    <a:pt x="640" y="842"/>
                  </a:lnTo>
                  <a:lnTo>
                    <a:pt x="708" y="741"/>
                  </a:lnTo>
                  <a:lnTo>
                    <a:pt x="775" y="674"/>
                  </a:lnTo>
                  <a:lnTo>
                    <a:pt x="775" y="573"/>
                  </a:lnTo>
                  <a:lnTo>
                    <a:pt x="775" y="438"/>
                  </a:lnTo>
                  <a:lnTo>
                    <a:pt x="741" y="337"/>
                  </a:lnTo>
                  <a:lnTo>
                    <a:pt x="708" y="236"/>
                  </a:lnTo>
                  <a:lnTo>
                    <a:pt x="640" y="203"/>
                  </a:lnTo>
                  <a:lnTo>
                    <a:pt x="539" y="169"/>
                  </a:lnTo>
                  <a:lnTo>
                    <a:pt x="337" y="169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5219825" y="2607500"/>
              <a:ext cx="64000" cy="61475"/>
            </a:xfrm>
            <a:custGeom>
              <a:avLst/>
              <a:gdLst/>
              <a:ahLst/>
              <a:cxnLst/>
              <a:rect l="0" t="0" r="0" b="0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5652475" y="26066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5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5326725" y="25351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324" y="168"/>
                  </a:moveTo>
                  <a:lnTo>
                    <a:pt x="2257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7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7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8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9" y="168"/>
                  </a:lnTo>
                  <a:lnTo>
                    <a:pt x="2459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5244250" y="2627700"/>
              <a:ext cx="19375" cy="22750"/>
            </a:xfrm>
            <a:custGeom>
              <a:avLst/>
              <a:gdLst/>
              <a:ahLst/>
              <a:cxnLst/>
              <a:rect l="0" t="0" r="0" b="0"/>
              <a:pathLst>
                <a:path w="775" h="910" extrusionOk="0">
                  <a:moveTo>
                    <a:pt x="135" y="1"/>
                  </a:moveTo>
                  <a:lnTo>
                    <a:pt x="68" y="34"/>
                  </a:lnTo>
                  <a:lnTo>
                    <a:pt x="34" y="34"/>
                  </a:lnTo>
                  <a:lnTo>
                    <a:pt x="34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2" y="506"/>
                  </a:lnTo>
                  <a:lnTo>
                    <a:pt x="34" y="741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35" y="910"/>
                  </a:lnTo>
                  <a:lnTo>
                    <a:pt x="539" y="809"/>
                  </a:lnTo>
                  <a:lnTo>
                    <a:pt x="674" y="775"/>
                  </a:lnTo>
                  <a:lnTo>
                    <a:pt x="741" y="741"/>
                  </a:lnTo>
                  <a:lnTo>
                    <a:pt x="775" y="674"/>
                  </a:lnTo>
                  <a:lnTo>
                    <a:pt x="741" y="607"/>
                  </a:lnTo>
                  <a:lnTo>
                    <a:pt x="707" y="573"/>
                  </a:lnTo>
                  <a:lnTo>
                    <a:pt x="640" y="573"/>
                  </a:lnTo>
                  <a:lnTo>
                    <a:pt x="505" y="607"/>
                  </a:lnTo>
                  <a:lnTo>
                    <a:pt x="371" y="640"/>
                  </a:lnTo>
                  <a:lnTo>
                    <a:pt x="674" y="270"/>
                  </a:lnTo>
                  <a:lnTo>
                    <a:pt x="707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606" y="68"/>
                  </a:lnTo>
                  <a:lnTo>
                    <a:pt x="270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5057400" y="2606650"/>
              <a:ext cx="81650" cy="67375"/>
            </a:xfrm>
            <a:custGeom>
              <a:avLst/>
              <a:gdLst/>
              <a:ahLst/>
              <a:cxnLst/>
              <a:rect l="0" t="0" r="0" b="0"/>
              <a:pathLst>
                <a:path w="3266" h="2695" extrusionOk="0">
                  <a:moveTo>
                    <a:pt x="269" y="270"/>
                  </a:moveTo>
                  <a:lnTo>
                    <a:pt x="572" y="304"/>
                  </a:lnTo>
                  <a:lnTo>
                    <a:pt x="842" y="304"/>
                  </a:lnTo>
                  <a:lnTo>
                    <a:pt x="1414" y="338"/>
                  </a:lnTo>
                  <a:lnTo>
                    <a:pt x="2222" y="371"/>
                  </a:lnTo>
                  <a:lnTo>
                    <a:pt x="2996" y="439"/>
                  </a:lnTo>
                  <a:lnTo>
                    <a:pt x="2963" y="910"/>
                  </a:lnTo>
                  <a:lnTo>
                    <a:pt x="2929" y="1415"/>
                  </a:lnTo>
                  <a:lnTo>
                    <a:pt x="2963" y="1920"/>
                  </a:lnTo>
                  <a:lnTo>
                    <a:pt x="2996" y="2391"/>
                  </a:lnTo>
                  <a:lnTo>
                    <a:pt x="2424" y="2391"/>
                  </a:lnTo>
                  <a:lnTo>
                    <a:pt x="1616" y="2425"/>
                  </a:lnTo>
                  <a:lnTo>
                    <a:pt x="875" y="2425"/>
                  </a:lnTo>
                  <a:lnTo>
                    <a:pt x="572" y="2391"/>
                  </a:lnTo>
                  <a:lnTo>
                    <a:pt x="404" y="2324"/>
                  </a:lnTo>
                  <a:lnTo>
                    <a:pt x="404" y="2055"/>
                  </a:lnTo>
                  <a:lnTo>
                    <a:pt x="404" y="1752"/>
                  </a:lnTo>
                  <a:lnTo>
                    <a:pt x="370" y="1179"/>
                  </a:lnTo>
                  <a:lnTo>
                    <a:pt x="337" y="708"/>
                  </a:lnTo>
                  <a:lnTo>
                    <a:pt x="269" y="270"/>
                  </a:lnTo>
                  <a:close/>
                  <a:moveTo>
                    <a:pt x="135" y="1"/>
                  </a:moveTo>
                  <a:lnTo>
                    <a:pt x="101" y="35"/>
                  </a:lnTo>
                  <a:lnTo>
                    <a:pt x="67" y="102"/>
                  </a:lnTo>
                  <a:lnTo>
                    <a:pt x="67" y="136"/>
                  </a:lnTo>
                  <a:lnTo>
                    <a:pt x="34" y="169"/>
                  </a:lnTo>
                  <a:lnTo>
                    <a:pt x="0" y="203"/>
                  </a:lnTo>
                  <a:lnTo>
                    <a:pt x="34" y="237"/>
                  </a:lnTo>
                  <a:lnTo>
                    <a:pt x="67" y="237"/>
                  </a:lnTo>
                  <a:lnTo>
                    <a:pt x="67" y="775"/>
                  </a:lnTo>
                  <a:lnTo>
                    <a:pt x="101" y="1348"/>
                  </a:lnTo>
                  <a:lnTo>
                    <a:pt x="135" y="1886"/>
                  </a:lnTo>
                  <a:lnTo>
                    <a:pt x="135" y="2156"/>
                  </a:lnTo>
                  <a:lnTo>
                    <a:pt x="202" y="2425"/>
                  </a:lnTo>
                  <a:lnTo>
                    <a:pt x="202" y="2492"/>
                  </a:lnTo>
                  <a:lnTo>
                    <a:pt x="236" y="2526"/>
                  </a:lnTo>
                  <a:lnTo>
                    <a:pt x="337" y="2492"/>
                  </a:lnTo>
                  <a:lnTo>
                    <a:pt x="1010" y="2627"/>
                  </a:lnTo>
                  <a:lnTo>
                    <a:pt x="1717" y="2694"/>
                  </a:lnTo>
                  <a:lnTo>
                    <a:pt x="2390" y="2661"/>
                  </a:lnTo>
                  <a:lnTo>
                    <a:pt x="3064" y="2560"/>
                  </a:lnTo>
                  <a:lnTo>
                    <a:pt x="3131" y="2593"/>
                  </a:lnTo>
                  <a:lnTo>
                    <a:pt x="3199" y="2560"/>
                  </a:lnTo>
                  <a:lnTo>
                    <a:pt x="3232" y="2526"/>
                  </a:lnTo>
                  <a:lnTo>
                    <a:pt x="3266" y="2459"/>
                  </a:lnTo>
                  <a:lnTo>
                    <a:pt x="3232" y="1819"/>
                  </a:lnTo>
                  <a:lnTo>
                    <a:pt x="3232" y="1179"/>
                  </a:lnTo>
                  <a:lnTo>
                    <a:pt x="3266" y="641"/>
                  </a:lnTo>
                  <a:lnTo>
                    <a:pt x="3266" y="371"/>
                  </a:lnTo>
                  <a:lnTo>
                    <a:pt x="3232" y="102"/>
                  </a:lnTo>
                  <a:lnTo>
                    <a:pt x="3232" y="35"/>
                  </a:lnTo>
                  <a:lnTo>
                    <a:pt x="3131" y="35"/>
                  </a:lnTo>
                  <a:lnTo>
                    <a:pt x="3097" y="102"/>
                  </a:lnTo>
                  <a:lnTo>
                    <a:pt x="3064" y="237"/>
                  </a:lnTo>
                  <a:lnTo>
                    <a:pt x="2357" y="169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606" y="68"/>
                  </a:lnTo>
                  <a:lnTo>
                    <a:pt x="269" y="102"/>
                  </a:lnTo>
                  <a:lnTo>
                    <a:pt x="236" y="68"/>
                  </a:lnTo>
                  <a:lnTo>
                    <a:pt x="202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5058225" y="2535950"/>
              <a:ext cx="117025" cy="65675"/>
            </a:xfrm>
            <a:custGeom>
              <a:avLst/>
              <a:gdLst/>
              <a:ahLst/>
              <a:cxnLst/>
              <a:rect l="0" t="0" r="0" b="0"/>
              <a:pathLst>
                <a:path w="4681" h="2627" extrusionOk="0">
                  <a:moveTo>
                    <a:pt x="2357" y="270"/>
                  </a:moveTo>
                  <a:lnTo>
                    <a:pt x="4479" y="337"/>
                  </a:lnTo>
                  <a:lnTo>
                    <a:pt x="4411" y="539"/>
                  </a:lnTo>
                  <a:lnTo>
                    <a:pt x="4411" y="742"/>
                  </a:lnTo>
                  <a:lnTo>
                    <a:pt x="4411" y="1112"/>
                  </a:lnTo>
                  <a:lnTo>
                    <a:pt x="4411" y="1684"/>
                  </a:lnTo>
                  <a:lnTo>
                    <a:pt x="4411" y="2257"/>
                  </a:lnTo>
                  <a:lnTo>
                    <a:pt x="3401" y="2223"/>
                  </a:lnTo>
                  <a:lnTo>
                    <a:pt x="2391" y="2189"/>
                  </a:lnTo>
                  <a:lnTo>
                    <a:pt x="1852" y="2189"/>
                  </a:lnTo>
                  <a:lnTo>
                    <a:pt x="1347" y="2223"/>
                  </a:lnTo>
                  <a:lnTo>
                    <a:pt x="809" y="2257"/>
                  </a:lnTo>
                  <a:lnTo>
                    <a:pt x="539" y="2324"/>
                  </a:lnTo>
                  <a:lnTo>
                    <a:pt x="304" y="2391"/>
                  </a:lnTo>
                  <a:lnTo>
                    <a:pt x="270" y="1213"/>
                  </a:lnTo>
                  <a:lnTo>
                    <a:pt x="304" y="742"/>
                  </a:lnTo>
                  <a:lnTo>
                    <a:pt x="270" y="506"/>
                  </a:lnTo>
                  <a:lnTo>
                    <a:pt x="236" y="270"/>
                  </a:lnTo>
                  <a:close/>
                  <a:moveTo>
                    <a:pt x="842" y="1"/>
                  </a:moveTo>
                  <a:lnTo>
                    <a:pt x="607" y="34"/>
                  </a:lnTo>
                  <a:lnTo>
                    <a:pt x="405" y="102"/>
                  </a:lnTo>
                  <a:lnTo>
                    <a:pt x="203" y="169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34" y="337"/>
                  </a:lnTo>
                  <a:lnTo>
                    <a:pt x="1" y="573"/>
                  </a:lnTo>
                  <a:lnTo>
                    <a:pt x="34" y="1011"/>
                  </a:lnTo>
                  <a:lnTo>
                    <a:pt x="68" y="2459"/>
                  </a:lnTo>
                  <a:lnTo>
                    <a:pt x="68" y="2492"/>
                  </a:lnTo>
                  <a:lnTo>
                    <a:pt x="102" y="2526"/>
                  </a:lnTo>
                  <a:lnTo>
                    <a:pt x="203" y="2560"/>
                  </a:lnTo>
                  <a:lnTo>
                    <a:pt x="270" y="2526"/>
                  </a:lnTo>
                  <a:lnTo>
                    <a:pt x="304" y="2492"/>
                  </a:lnTo>
                  <a:lnTo>
                    <a:pt x="304" y="2459"/>
                  </a:lnTo>
                  <a:lnTo>
                    <a:pt x="304" y="2425"/>
                  </a:lnTo>
                  <a:lnTo>
                    <a:pt x="741" y="2459"/>
                  </a:lnTo>
                  <a:lnTo>
                    <a:pt x="1213" y="2459"/>
                  </a:lnTo>
                  <a:lnTo>
                    <a:pt x="2122" y="2425"/>
                  </a:lnTo>
                  <a:lnTo>
                    <a:pt x="3267" y="2425"/>
                  </a:lnTo>
                  <a:lnTo>
                    <a:pt x="4445" y="2459"/>
                  </a:lnTo>
                  <a:lnTo>
                    <a:pt x="4445" y="2526"/>
                  </a:lnTo>
                  <a:lnTo>
                    <a:pt x="4479" y="2627"/>
                  </a:lnTo>
                  <a:lnTo>
                    <a:pt x="4613" y="2627"/>
                  </a:lnTo>
                  <a:lnTo>
                    <a:pt x="4647" y="2526"/>
                  </a:lnTo>
                  <a:lnTo>
                    <a:pt x="4681" y="1920"/>
                  </a:lnTo>
                  <a:lnTo>
                    <a:pt x="4681" y="1314"/>
                  </a:lnTo>
                  <a:lnTo>
                    <a:pt x="4681" y="809"/>
                  </a:lnTo>
                  <a:lnTo>
                    <a:pt x="4681" y="573"/>
                  </a:lnTo>
                  <a:lnTo>
                    <a:pt x="4613" y="337"/>
                  </a:lnTo>
                  <a:lnTo>
                    <a:pt x="4681" y="304"/>
                  </a:lnTo>
                  <a:lnTo>
                    <a:pt x="4681" y="236"/>
                  </a:lnTo>
                  <a:lnTo>
                    <a:pt x="4647" y="169"/>
                  </a:lnTo>
                  <a:lnTo>
                    <a:pt x="4580" y="135"/>
                  </a:lnTo>
                  <a:lnTo>
                    <a:pt x="3940" y="102"/>
                  </a:lnTo>
                  <a:lnTo>
                    <a:pt x="3334" y="68"/>
                  </a:lnTo>
                  <a:lnTo>
                    <a:pt x="2054" y="34"/>
                  </a:lnTo>
                  <a:lnTo>
                    <a:pt x="16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5128925" y="2395400"/>
              <a:ext cx="64000" cy="61450"/>
            </a:xfrm>
            <a:custGeom>
              <a:avLst/>
              <a:gdLst/>
              <a:ahLst/>
              <a:cxnLst/>
              <a:rect l="0" t="0" r="0" b="0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1415" y="2189"/>
                  </a:lnTo>
                  <a:lnTo>
                    <a:pt x="1449" y="2155"/>
                  </a:lnTo>
                  <a:lnTo>
                    <a:pt x="1449" y="1953"/>
                  </a:lnTo>
                  <a:lnTo>
                    <a:pt x="1449" y="1751"/>
                  </a:lnTo>
                  <a:lnTo>
                    <a:pt x="1449" y="1347"/>
                  </a:lnTo>
                  <a:lnTo>
                    <a:pt x="1415" y="1280"/>
                  </a:lnTo>
                  <a:lnTo>
                    <a:pt x="1348" y="1246"/>
                  </a:lnTo>
                  <a:lnTo>
                    <a:pt x="1314" y="1280"/>
                  </a:lnTo>
                  <a:lnTo>
                    <a:pt x="1280" y="1347"/>
                  </a:lnTo>
                  <a:lnTo>
                    <a:pt x="1247" y="1751"/>
                  </a:lnTo>
                  <a:lnTo>
                    <a:pt x="1247" y="1987"/>
                  </a:lnTo>
                  <a:lnTo>
                    <a:pt x="1314" y="2155"/>
                  </a:lnTo>
                  <a:lnTo>
                    <a:pt x="1314" y="2189"/>
                  </a:lnTo>
                  <a:lnTo>
                    <a:pt x="573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5148300" y="26058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5199625" y="2678200"/>
              <a:ext cx="64000" cy="71575"/>
            </a:xfrm>
            <a:custGeom>
              <a:avLst/>
              <a:gdLst/>
              <a:ahLst/>
              <a:cxnLst/>
              <a:rect l="0" t="0" r="0" b="0"/>
              <a:pathLst>
                <a:path w="2560" h="2863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886"/>
                  </a:lnTo>
                  <a:lnTo>
                    <a:pt x="2324" y="2627"/>
                  </a:lnTo>
                  <a:lnTo>
                    <a:pt x="2088" y="2593"/>
                  </a:lnTo>
                  <a:lnTo>
                    <a:pt x="607" y="2593"/>
                  </a:lnTo>
                  <a:lnTo>
                    <a:pt x="338" y="2660"/>
                  </a:lnTo>
                  <a:lnTo>
                    <a:pt x="304" y="1886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953"/>
                  </a:lnTo>
                  <a:lnTo>
                    <a:pt x="102" y="2391"/>
                  </a:lnTo>
                  <a:lnTo>
                    <a:pt x="169" y="2728"/>
                  </a:lnTo>
                  <a:lnTo>
                    <a:pt x="169" y="2795"/>
                  </a:lnTo>
                  <a:lnTo>
                    <a:pt x="304" y="2795"/>
                  </a:lnTo>
                  <a:lnTo>
                    <a:pt x="540" y="2829"/>
                  </a:lnTo>
                  <a:lnTo>
                    <a:pt x="1280" y="2829"/>
                  </a:lnTo>
                  <a:lnTo>
                    <a:pt x="1819" y="2862"/>
                  </a:lnTo>
                  <a:lnTo>
                    <a:pt x="2088" y="2862"/>
                  </a:lnTo>
                  <a:lnTo>
                    <a:pt x="2358" y="2829"/>
                  </a:lnTo>
                  <a:lnTo>
                    <a:pt x="2391" y="2862"/>
                  </a:lnTo>
                  <a:lnTo>
                    <a:pt x="2425" y="2862"/>
                  </a:lnTo>
                  <a:lnTo>
                    <a:pt x="2459" y="2829"/>
                  </a:lnTo>
                  <a:lnTo>
                    <a:pt x="2492" y="2795"/>
                  </a:lnTo>
                  <a:lnTo>
                    <a:pt x="2526" y="2458"/>
                  </a:lnTo>
                  <a:lnTo>
                    <a:pt x="2560" y="2054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5724850" y="2609175"/>
              <a:ext cx="7600" cy="60650"/>
            </a:xfrm>
            <a:custGeom>
              <a:avLst/>
              <a:gdLst/>
              <a:ahLst/>
              <a:cxnLst/>
              <a:rect l="0" t="0" r="0" b="0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2"/>
                  </a:lnTo>
                  <a:lnTo>
                    <a:pt x="68" y="2055"/>
                  </a:lnTo>
                  <a:lnTo>
                    <a:pt x="135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5806500" y="2684100"/>
              <a:ext cx="7600" cy="68200"/>
            </a:xfrm>
            <a:custGeom>
              <a:avLst/>
              <a:gdLst/>
              <a:ahLst/>
              <a:cxnLst/>
              <a:rect l="0" t="0" r="0" b="0"/>
              <a:pathLst>
                <a:path w="304" h="2728" extrusionOk="0">
                  <a:moveTo>
                    <a:pt x="169" y="0"/>
                  </a:moveTo>
                  <a:lnTo>
                    <a:pt x="102" y="236"/>
                  </a:lnTo>
                  <a:lnTo>
                    <a:pt x="68" y="505"/>
                  </a:lnTo>
                  <a:lnTo>
                    <a:pt x="68" y="1010"/>
                  </a:lnTo>
                  <a:lnTo>
                    <a:pt x="1" y="1852"/>
                  </a:lnTo>
                  <a:lnTo>
                    <a:pt x="1" y="2256"/>
                  </a:lnTo>
                  <a:lnTo>
                    <a:pt x="34" y="2660"/>
                  </a:lnTo>
                  <a:lnTo>
                    <a:pt x="68" y="2694"/>
                  </a:lnTo>
                  <a:lnTo>
                    <a:pt x="102" y="2727"/>
                  </a:lnTo>
                  <a:lnTo>
                    <a:pt x="169" y="2727"/>
                  </a:lnTo>
                  <a:lnTo>
                    <a:pt x="203" y="2660"/>
                  </a:lnTo>
                  <a:lnTo>
                    <a:pt x="236" y="2357"/>
                  </a:lnTo>
                  <a:lnTo>
                    <a:pt x="236" y="2054"/>
                  </a:lnTo>
                  <a:lnTo>
                    <a:pt x="270" y="1414"/>
                  </a:lnTo>
                  <a:lnTo>
                    <a:pt x="304" y="707"/>
                  </a:lnTo>
                  <a:lnTo>
                    <a:pt x="270" y="337"/>
                  </a:lnTo>
                  <a:lnTo>
                    <a:pt x="270" y="169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5912550" y="2723650"/>
              <a:ext cx="11825" cy="17700"/>
            </a:xfrm>
            <a:custGeom>
              <a:avLst/>
              <a:gdLst/>
              <a:ahLst/>
              <a:cxnLst/>
              <a:rect l="0" t="0" r="0" b="0"/>
              <a:pathLst>
                <a:path w="473" h="708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35"/>
                  </a:lnTo>
                  <a:lnTo>
                    <a:pt x="68" y="236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35" y="438"/>
                  </a:lnTo>
                  <a:lnTo>
                    <a:pt x="169" y="506"/>
                  </a:lnTo>
                  <a:lnTo>
                    <a:pt x="304" y="674"/>
                  </a:lnTo>
                  <a:lnTo>
                    <a:pt x="371" y="708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438" y="573"/>
                  </a:lnTo>
                  <a:lnTo>
                    <a:pt x="337" y="438"/>
                  </a:lnTo>
                  <a:lnTo>
                    <a:pt x="236" y="337"/>
                  </a:lnTo>
                  <a:lnTo>
                    <a:pt x="438" y="203"/>
                  </a:lnTo>
                  <a:lnTo>
                    <a:pt x="472" y="135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5888150" y="2710200"/>
              <a:ext cx="64825" cy="43775"/>
            </a:xfrm>
            <a:custGeom>
              <a:avLst/>
              <a:gdLst/>
              <a:ahLst/>
              <a:cxnLst/>
              <a:rect l="0" t="0" r="0" b="0"/>
              <a:pathLst>
                <a:path w="2593" h="1751" extrusionOk="0">
                  <a:moveTo>
                    <a:pt x="169" y="236"/>
                  </a:moveTo>
                  <a:lnTo>
                    <a:pt x="438" y="303"/>
                  </a:lnTo>
                  <a:lnTo>
                    <a:pt x="674" y="337"/>
                  </a:lnTo>
                  <a:lnTo>
                    <a:pt x="1212" y="370"/>
                  </a:lnTo>
                  <a:lnTo>
                    <a:pt x="1751" y="370"/>
                  </a:lnTo>
                  <a:lnTo>
                    <a:pt x="2020" y="337"/>
                  </a:lnTo>
                  <a:lnTo>
                    <a:pt x="2290" y="303"/>
                  </a:lnTo>
                  <a:lnTo>
                    <a:pt x="2323" y="943"/>
                  </a:lnTo>
                  <a:lnTo>
                    <a:pt x="2391" y="1414"/>
                  </a:lnTo>
                  <a:lnTo>
                    <a:pt x="2121" y="1380"/>
                  </a:lnTo>
                  <a:lnTo>
                    <a:pt x="505" y="1380"/>
                  </a:lnTo>
                  <a:lnTo>
                    <a:pt x="202" y="1448"/>
                  </a:lnTo>
                  <a:lnTo>
                    <a:pt x="202" y="808"/>
                  </a:lnTo>
                  <a:lnTo>
                    <a:pt x="202" y="505"/>
                  </a:lnTo>
                  <a:lnTo>
                    <a:pt x="202" y="370"/>
                  </a:lnTo>
                  <a:lnTo>
                    <a:pt x="169" y="236"/>
                  </a:lnTo>
                  <a:close/>
                  <a:moveTo>
                    <a:pt x="2290" y="0"/>
                  </a:moveTo>
                  <a:lnTo>
                    <a:pt x="2290" y="34"/>
                  </a:lnTo>
                  <a:lnTo>
                    <a:pt x="2290" y="135"/>
                  </a:lnTo>
                  <a:lnTo>
                    <a:pt x="1818" y="135"/>
                  </a:lnTo>
                  <a:lnTo>
                    <a:pt x="1381" y="168"/>
                  </a:lnTo>
                  <a:lnTo>
                    <a:pt x="775" y="135"/>
                  </a:lnTo>
                  <a:lnTo>
                    <a:pt x="472" y="101"/>
                  </a:lnTo>
                  <a:lnTo>
                    <a:pt x="169" y="135"/>
                  </a:lnTo>
                  <a:lnTo>
                    <a:pt x="101" y="135"/>
                  </a:lnTo>
                  <a:lnTo>
                    <a:pt x="68" y="168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515"/>
                  </a:lnTo>
                  <a:lnTo>
                    <a:pt x="34" y="1582"/>
                  </a:lnTo>
                  <a:lnTo>
                    <a:pt x="101" y="1616"/>
                  </a:lnTo>
                  <a:lnTo>
                    <a:pt x="169" y="1582"/>
                  </a:lnTo>
                  <a:lnTo>
                    <a:pt x="202" y="1549"/>
                  </a:lnTo>
                  <a:lnTo>
                    <a:pt x="472" y="1582"/>
                  </a:lnTo>
                  <a:lnTo>
                    <a:pt x="707" y="1616"/>
                  </a:lnTo>
                  <a:lnTo>
                    <a:pt x="1212" y="1582"/>
                  </a:lnTo>
                  <a:lnTo>
                    <a:pt x="1818" y="1616"/>
                  </a:lnTo>
                  <a:lnTo>
                    <a:pt x="2121" y="1582"/>
                  </a:lnTo>
                  <a:lnTo>
                    <a:pt x="2391" y="1549"/>
                  </a:lnTo>
                  <a:lnTo>
                    <a:pt x="2458" y="1751"/>
                  </a:lnTo>
                  <a:lnTo>
                    <a:pt x="2525" y="1751"/>
                  </a:lnTo>
                  <a:lnTo>
                    <a:pt x="2559" y="1717"/>
                  </a:lnTo>
                  <a:lnTo>
                    <a:pt x="2593" y="1515"/>
                  </a:lnTo>
                  <a:lnTo>
                    <a:pt x="2593" y="1347"/>
                  </a:lnTo>
                  <a:lnTo>
                    <a:pt x="2525" y="943"/>
                  </a:lnTo>
                  <a:lnTo>
                    <a:pt x="2492" y="606"/>
                  </a:lnTo>
                  <a:lnTo>
                    <a:pt x="2458" y="269"/>
                  </a:lnTo>
                  <a:lnTo>
                    <a:pt x="2458" y="236"/>
                  </a:lnTo>
                  <a:lnTo>
                    <a:pt x="2492" y="202"/>
                  </a:lnTo>
                  <a:lnTo>
                    <a:pt x="2458" y="168"/>
                  </a:lnTo>
                  <a:lnTo>
                    <a:pt x="2424" y="168"/>
                  </a:lnTo>
                  <a:lnTo>
                    <a:pt x="2391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5950425" y="2345725"/>
              <a:ext cx="69050" cy="47175"/>
            </a:xfrm>
            <a:custGeom>
              <a:avLst/>
              <a:gdLst/>
              <a:ahLst/>
              <a:cxnLst/>
              <a:rect l="0" t="0" r="0" b="0"/>
              <a:pathLst>
                <a:path w="2762" h="1887" extrusionOk="0">
                  <a:moveTo>
                    <a:pt x="1415" y="1"/>
                  </a:moveTo>
                  <a:lnTo>
                    <a:pt x="1078" y="34"/>
                  </a:lnTo>
                  <a:lnTo>
                    <a:pt x="742" y="68"/>
                  </a:lnTo>
                  <a:lnTo>
                    <a:pt x="405" y="102"/>
                  </a:lnTo>
                  <a:lnTo>
                    <a:pt x="102" y="203"/>
                  </a:lnTo>
                  <a:lnTo>
                    <a:pt x="34" y="169"/>
                  </a:lnTo>
                  <a:lnTo>
                    <a:pt x="1" y="237"/>
                  </a:lnTo>
                  <a:lnTo>
                    <a:pt x="1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2" y="1684"/>
                  </a:lnTo>
                  <a:lnTo>
                    <a:pt x="135" y="1718"/>
                  </a:lnTo>
                  <a:lnTo>
                    <a:pt x="237" y="1718"/>
                  </a:lnTo>
                  <a:lnTo>
                    <a:pt x="237" y="1651"/>
                  </a:lnTo>
                  <a:lnTo>
                    <a:pt x="237" y="1280"/>
                  </a:lnTo>
                  <a:lnTo>
                    <a:pt x="203" y="876"/>
                  </a:lnTo>
                  <a:lnTo>
                    <a:pt x="169" y="573"/>
                  </a:lnTo>
                  <a:lnTo>
                    <a:pt x="102" y="237"/>
                  </a:lnTo>
                  <a:lnTo>
                    <a:pt x="102" y="237"/>
                  </a:lnTo>
                  <a:lnTo>
                    <a:pt x="439" y="270"/>
                  </a:lnTo>
                  <a:lnTo>
                    <a:pt x="742" y="304"/>
                  </a:lnTo>
                  <a:lnTo>
                    <a:pt x="1348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60" y="540"/>
                  </a:lnTo>
                  <a:lnTo>
                    <a:pt x="2526" y="775"/>
                  </a:lnTo>
                  <a:lnTo>
                    <a:pt x="2526" y="1213"/>
                  </a:lnTo>
                  <a:lnTo>
                    <a:pt x="2560" y="1684"/>
                  </a:lnTo>
                  <a:lnTo>
                    <a:pt x="2560" y="1684"/>
                  </a:lnTo>
                  <a:lnTo>
                    <a:pt x="2257" y="1651"/>
                  </a:lnTo>
                  <a:lnTo>
                    <a:pt x="1415" y="1651"/>
                  </a:lnTo>
                  <a:lnTo>
                    <a:pt x="843" y="1583"/>
                  </a:lnTo>
                  <a:lnTo>
                    <a:pt x="540" y="1583"/>
                  </a:lnTo>
                  <a:lnTo>
                    <a:pt x="270" y="1651"/>
                  </a:lnTo>
                  <a:lnTo>
                    <a:pt x="506" y="1752"/>
                  </a:lnTo>
                  <a:lnTo>
                    <a:pt x="742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4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8" y="1752"/>
                  </a:lnTo>
                  <a:lnTo>
                    <a:pt x="2728" y="1718"/>
                  </a:lnTo>
                  <a:lnTo>
                    <a:pt x="2694" y="876"/>
                  </a:lnTo>
                  <a:lnTo>
                    <a:pt x="2728" y="607"/>
                  </a:lnTo>
                  <a:lnTo>
                    <a:pt x="2728" y="338"/>
                  </a:lnTo>
                  <a:lnTo>
                    <a:pt x="2762" y="304"/>
                  </a:lnTo>
                  <a:lnTo>
                    <a:pt x="2762" y="237"/>
                  </a:lnTo>
                  <a:lnTo>
                    <a:pt x="2762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5" y="34"/>
                  </a:lnTo>
                  <a:lnTo>
                    <a:pt x="14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5710550" y="2559525"/>
              <a:ext cx="21075" cy="22750"/>
            </a:xfrm>
            <a:custGeom>
              <a:avLst/>
              <a:gdLst/>
              <a:ahLst/>
              <a:cxnLst/>
              <a:rect l="0" t="0" r="0" b="0"/>
              <a:pathLst>
                <a:path w="843" h="910" extrusionOk="0">
                  <a:moveTo>
                    <a:pt x="34" y="1"/>
                  </a:moveTo>
                  <a:lnTo>
                    <a:pt x="0" y="135"/>
                  </a:lnTo>
                  <a:lnTo>
                    <a:pt x="0" y="270"/>
                  </a:lnTo>
                  <a:lnTo>
                    <a:pt x="34" y="708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169" y="775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505" y="775"/>
                  </a:lnTo>
                  <a:lnTo>
                    <a:pt x="573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7" y="876"/>
                  </a:lnTo>
                  <a:lnTo>
                    <a:pt x="707" y="809"/>
                  </a:lnTo>
                  <a:lnTo>
                    <a:pt x="640" y="708"/>
                  </a:lnTo>
                  <a:lnTo>
                    <a:pt x="539" y="573"/>
                  </a:lnTo>
                  <a:lnTo>
                    <a:pt x="505" y="539"/>
                  </a:lnTo>
                  <a:lnTo>
                    <a:pt x="472" y="506"/>
                  </a:lnTo>
                  <a:lnTo>
                    <a:pt x="438" y="506"/>
                  </a:lnTo>
                  <a:lnTo>
                    <a:pt x="539" y="438"/>
                  </a:lnTo>
                  <a:lnTo>
                    <a:pt x="674" y="337"/>
                  </a:lnTo>
                  <a:lnTo>
                    <a:pt x="775" y="337"/>
                  </a:lnTo>
                  <a:lnTo>
                    <a:pt x="842" y="270"/>
                  </a:lnTo>
                  <a:lnTo>
                    <a:pt x="842" y="203"/>
                  </a:lnTo>
                  <a:lnTo>
                    <a:pt x="842" y="169"/>
                  </a:lnTo>
                  <a:lnTo>
                    <a:pt x="775" y="135"/>
                  </a:lnTo>
                  <a:lnTo>
                    <a:pt x="741" y="102"/>
                  </a:lnTo>
                  <a:lnTo>
                    <a:pt x="640" y="102"/>
                  </a:lnTo>
                  <a:lnTo>
                    <a:pt x="472" y="203"/>
                  </a:lnTo>
                  <a:lnTo>
                    <a:pt x="337" y="337"/>
                  </a:lnTo>
                  <a:lnTo>
                    <a:pt x="169" y="506"/>
                  </a:lnTo>
                  <a:lnTo>
                    <a:pt x="169" y="337"/>
                  </a:lnTo>
                  <a:lnTo>
                    <a:pt x="135" y="169"/>
                  </a:lnTo>
                  <a:lnTo>
                    <a:pt x="135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6010200" y="1881125"/>
              <a:ext cx="297150" cy="942725"/>
            </a:xfrm>
            <a:custGeom>
              <a:avLst/>
              <a:gdLst/>
              <a:ahLst/>
              <a:cxnLst/>
              <a:rect l="0" t="0" r="0" b="0"/>
              <a:pathLst>
                <a:path w="11886" h="37709" extrusionOk="0">
                  <a:moveTo>
                    <a:pt x="11885" y="0"/>
                  </a:moveTo>
                  <a:lnTo>
                    <a:pt x="11683" y="303"/>
                  </a:lnTo>
                  <a:lnTo>
                    <a:pt x="11515" y="606"/>
                  </a:lnTo>
                  <a:lnTo>
                    <a:pt x="11279" y="1279"/>
                  </a:lnTo>
                  <a:lnTo>
                    <a:pt x="10437" y="3266"/>
                  </a:lnTo>
                  <a:lnTo>
                    <a:pt x="8720" y="7508"/>
                  </a:lnTo>
                  <a:lnTo>
                    <a:pt x="5252" y="15959"/>
                  </a:lnTo>
                  <a:lnTo>
                    <a:pt x="5252" y="16026"/>
                  </a:lnTo>
                  <a:lnTo>
                    <a:pt x="4646" y="15992"/>
                  </a:lnTo>
                  <a:lnTo>
                    <a:pt x="2896" y="15992"/>
                  </a:lnTo>
                  <a:lnTo>
                    <a:pt x="2189" y="15959"/>
                  </a:lnTo>
                  <a:lnTo>
                    <a:pt x="1448" y="15891"/>
                  </a:lnTo>
                  <a:lnTo>
                    <a:pt x="707" y="15891"/>
                  </a:lnTo>
                  <a:lnTo>
                    <a:pt x="371" y="15925"/>
                  </a:lnTo>
                  <a:lnTo>
                    <a:pt x="34" y="15992"/>
                  </a:lnTo>
                  <a:lnTo>
                    <a:pt x="0" y="16026"/>
                  </a:lnTo>
                  <a:lnTo>
                    <a:pt x="34" y="16060"/>
                  </a:lnTo>
                  <a:lnTo>
                    <a:pt x="337" y="16127"/>
                  </a:lnTo>
                  <a:lnTo>
                    <a:pt x="640" y="16194"/>
                  </a:lnTo>
                  <a:lnTo>
                    <a:pt x="1313" y="16228"/>
                  </a:lnTo>
                  <a:lnTo>
                    <a:pt x="2660" y="16228"/>
                  </a:lnTo>
                  <a:lnTo>
                    <a:pt x="3838" y="16295"/>
                  </a:lnTo>
                  <a:lnTo>
                    <a:pt x="4444" y="16329"/>
                  </a:lnTo>
                  <a:lnTo>
                    <a:pt x="5050" y="16329"/>
                  </a:lnTo>
                  <a:lnTo>
                    <a:pt x="5623" y="16767"/>
                  </a:lnTo>
                  <a:lnTo>
                    <a:pt x="5892" y="16969"/>
                  </a:lnTo>
                  <a:lnTo>
                    <a:pt x="6094" y="17238"/>
                  </a:lnTo>
                  <a:lnTo>
                    <a:pt x="6296" y="17507"/>
                  </a:lnTo>
                  <a:lnTo>
                    <a:pt x="6465" y="17777"/>
                  </a:lnTo>
                  <a:lnTo>
                    <a:pt x="6566" y="18113"/>
                  </a:lnTo>
                  <a:lnTo>
                    <a:pt x="6633" y="18484"/>
                  </a:lnTo>
                  <a:lnTo>
                    <a:pt x="6667" y="18821"/>
                  </a:lnTo>
                  <a:lnTo>
                    <a:pt x="6667" y="19157"/>
                  </a:lnTo>
                  <a:lnTo>
                    <a:pt x="6633" y="19864"/>
                  </a:lnTo>
                  <a:lnTo>
                    <a:pt x="6532" y="21278"/>
                  </a:lnTo>
                  <a:lnTo>
                    <a:pt x="6397" y="24039"/>
                  </a:lnTo>
                  <a:lnTo>
                    <a:pt x="6364" y="26833"/>
                  </a:lnTo>
                  <a:lnTo>
                    <a:pt x="6330" y="29561"/>
                  </a:lnTo>
                  <a:lnTo>
                    <a:pt x="6330" y="32288"/>
                  </a:lnTo>
                  <a:lnTo>
                    <a:pt x="6364" y="37708"/>
                  </a:lnTo>
                  <a:lnTo>
                    <a:pt x="6667" y="37708"/>
                  </a:lnTo>
                  <a:lnTo>
                    <a:pt x="6599" y="31884"/>
                  </a:lnTo>
                  <a:lnTo>
                    <a:pt x="6599" y="28955"/>
                  </a:lnTo>
                  <a:lnTo>
                    <a:pt x="6633" y="26025"/>
                  </a:lnTo>
                  <a:lnTo>
                    <a:pt x="6700" y="22995"/>
                  </a:lnTo>
                  <a:lnTo>
                    <a:pt x="6835" y="19932"/>
                  </a:lnTo>
                  <a:lnTo>
                    <a:pt x="6869" y="19326"/>
                  </a:lnTo>
                  <a:lnTo>
                    <a:pt x="6869" y="18719"/>
                  </a:lnTo>
                  <a:lnTo>
                    <a:pt x="6869" y="18450"/>
                  </a:lnTo>
                  <a:lnTo>
                    <a:pt x="6801" y="18147"/>
                  </a:lnTo>
                  <a:lnTo>
                    <a:pt x="6734" y="17844"/>
                  </a:lnTo>
                  <a:lnTo>
                    <a:pt x="6633" y="17575"/>
                  </a:lnTo>
                  <a:lnTo>
                    <a:pt x="6532" y="17373"/>
                  </a:lnTo>
                  <a:lnTo>
                    <a:pt x="6397" y="17171"/>
                  </a:lnTo>
                  <a:lnTo>
                    <a:pt x="6094" y="16868"/>
                  </a:lnTo>
                  <a:lnTo>
                    <a:pt x="5757" y="16565"/>
                  </a:lnTo>
                  <a:lnTo>
                    <a:pt x="5387" y="16329"/>
                  </a:lnTo>
                  <a:lnTo>
                    <a:pt x="5791" y="16262"/>
                  </a:lnTo>
                  <a:lnTo>
                    <a:pt x="5825" y="16262"/>
                  </a:lnTo>
                  <a:lnTo>
                    <a:pt x="5858" y="16194"/>
                  </a:lnTo>
                  <a:lnTo>
                    <a:pt x="5858" y="16127"/>
                  </a:lnTo>
                  <a:lnTo>
                    <a:pt x="5791" y="16093"/>
                  </a:lnTo>
                  <a:lnTo>
                    <a:pt x="5454" y="16060"/>
                  </a:lnTo>
                  <a:lnTo>
                    <a:pt x="5454" y="16026"/>
                  </a:lnTo>
                  <a:lnTo>
                    <a:pt x="7138" y="11919"/>
                  </a:lnTo>
                  <a:lnTo>
                    <a:pt x="8821" y="7811"/>
                  </a:lnTo>
                  <a:lnTo>
                    <a:pt x="10437" y="3805"/>
                  </a:lnTo>
                  <a:lnTo>
                    <a:pt x="11245" y="1818"/>
                  </a:lnTo>
                  <a:lnTo>
                    <a:pt x="11649" y="943"/>
                  </a:lnTo>
                  <a:lnTo>
                    <a:pt x="11818" y="471"/>
                  </a:lnTo>
                  <a:lnTo>
                    <a:pt x="11851" y="236"/>
                  </a:lnTo>
                  <a:lnTo>
                    <a:pt x="11885" y="34"/>
                  </a:lnTo>
                  <a:lnTo>
                    <a:pt x="118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7092625" y="1473725"/>
              <a:ext cx="198650" cy="260950"/>
            </a:xfrm>
            <a:custGeom>
              <a:avLst/>
              <a:gdLst/>
              <a:ahLst/>
              <a:cxnLst/>
              <a:rect l="0" t="0" r="0" b="0"/>
              <a:pathLst>
                <a:path w="7946" h="10438" extrusionOk="0">
                  <a:moveTo>
                    <a:pt x="4647" y="1246"/>
                  </a:moveTo>
                  <a:lnTo>
                    <a:pt x="4546" y="1280"/>
                  </a:lnTo>
                  <a:lnTo>
                    <a:pt x="4512" y="1347"/>
                  </a:lnTo>
                  <a:lnTo>
                    <a:pt x="4546" y="1381"/>
                  </a:lnTo>
                  <a:lnTo>
                    <a:pt x="4579" y="1448"/>
                  </a:lnTo>
                  <a:lnTo>
                    <a:pt x="4613" y="1482"/>
                  </a:lnTo>
                  <a:lnTo>
                    <a:pt x="4680" y="1516"/>
                  </a:lnTo>
                  <a:lnTo>
                    <a:pt x="4748" y="1516"/>
                  </a:lnTo>
                  <a:lnTo>
                    <a:pt x="4815" y="1549"/>
                  </a:lnTo>
                  <a:lnTo>
                    <a:pt x="4916" y="1650"/>
                  </a:lnTo>
                  <a:lnTo>
                    <a:pt x="4983" y="1819"/>
                  </a:lnTo>
                  <a:lnTo>
                    <a:pt x="5017" y="2021"/>
                  </a:lnTo>
                  <a:lnTo>
                    <a:pt x="5017" y="2391"/>
                  </a:lnTo>
                  <a:lnTo>
                    <a:pt x="4983" y="2694"/>
                  </a:lnTo>
                  <a:lnTo>
                    <a:pt x="4950" y="2930"/>
                  </a:lnTo>
                  <a:lnTo>
                    <a:pt x="4849" y="3199"/>
                  </a:lnTo>
                  <a:lnTo>
                    <a:pt x="4647" y="3671"/>
                  </a:lnTo>
                  <a:lnTo>
                    <a:pt x="4377" y="4142"/>
                  </a:lnTo>
                  <a:lnTo>
                    <a:pt x="4074" y="4580"/>
                  </a:lnTo>
                  <a:lnTo>
                    <a:pt x="3468" y="5455"/>
                  </a:lnTo>
                  <a:lnTo>
                    <a:pt x="2862" y="6330"/>
                  </a:lnTo>
                  <a:lnTo>
                    <a:pt x="2222" y="7172"/>
                  </a:lnTo>
                  <a:lnTo>
                    <a:pt x="1515" y="7980"/>
                  </a:lnTo>
                  <a:lnTo>
                    <a:pt x="1515" y="8014"/>
                  </a:lnTo>
                  <a:lnTo>
                    <a:pt x="1313" y="8115"/>
                  </a:lnTo>
                  <a:lnTo>
                    <a:pt x="1078" y="8148"/>
                  </a:lnTo>
                  <a:lnTo>
                    <a:pt x="876" y="8115"/>
                  </a:lnTo>
                  <a:lnTo>
                    <a:pt x="640" y="8081"/>
                  </a:lnTo>
                  <a:lnTo>
                    <a:pt x="337" y="8014"/>
                  </a:lnTo>
                  <a:lnTo>
                    <a:pt x="202" y="8014"/>
                  </a:lnTo>
                  <a:lnTo>
                    <a:pt x="34" y="8047"/>
                  </a:lnTo>
                  <a:lnTo>
                    <a:pt x="0" y="8047"/>
                  </a:lnTo>
                  <a:lnTo>
                    <a:pt x="0" y="8081"/>
                  </a:lnTo>
                  <a:lnTo>
                    <a:pt x="0" y="8148"/>
                  </a:lnTo>
                  <a:lnTo>
                    <a:pt x="34" y="8148"/>
                  </a:lnTo>
                  <a:lnTo>
                    <a:pt x="472" y="8317"/>
                  </a:lnTo>
                  <a:lnTo>
                    <a:pt x="707" y="8350"/>
                  </a:lnTo>
                  <a:lnTo>
                    <a:pt x="943" y="8384"/>
                  </a:lnTo>
                  <a:lnTo>
                    <a:pt x="1179" y="8384"/>
                  </a:lnTo>
                  <a:lnTo>
                    <a:pt x="1381" y="8350"/>
                  </a:lnTo>
                  <a:lnTo>
                    <a:pt x="1583" y="8249"/>
                  </a:lnTo>
                  <a:lnTo>
                    <a:pt x="1785" y="8115"/>
                  </a:lnTo>
                  <a:lnTo>
                    <a:pt x="1818" y="8047"/>
                  </a:lnTo>
                  <a:lnTo>
                    <a:pt x="1785" y="7980"/>
                  </a:lnTo>
                  <a:lnTo>
                    <a:pt x="1987" y="7778"/>
                  </a:lnTo>
                  <a:lnTo>
                    <a:pt x="2323" y="7408"/>
                  </a:lnTo>
                  <a:lnTo>
                    <a:pt x="2660" y="7037"/>
                  </a:lnTo>
                  <a:lnTo>
                    <a:pt x="3232" y="6229"/>
                  </a:lnTo>
                  <a:lnTo>
                    <a:pt x="3940" y="5219"/>
                  </a:lnTo>
                  <a:lnTo>
                    <a:pt x="4613" y="4209"/>
                  </a:lnTo>
                  <a:lnTo>
                    <a:pt x="4815" y="3805"/>
                  </a:lnTo>
                  <a:lnTo>
                    <a:pt x="5017" y="3401"/>
                  </a:lnTo>
                  <a:lnTo>
                    <a:pt x="5185" y="3469"/>
                  </a:lnTo>
                  <a:lnTo>
                    <a:pt x="5354" y="3502"/>
                  </a:lnTo>
                  <a:lnTo>
                    <a:pt x="5522" y="3502"/>
                  </a:lnTo>
                  <a:lnTo>
                    <a:pt x="5724" y="3469"/>
                  </a:lnTo>
                  <a:lnTo>
                    <a:pt x="5892" y="3435"/>
                  </a:lnTo>
                  <a:lnTo>
                    <a:pt x="5960" y="3368"/>
                  </a:lnTo>
                  <a:lnTo>
                    <a:pt x="5993" y="3300"/>
                  </a:lnTo>
                  <a:lnTo>
                    <a:pt x="6027" y="3267"/>
                  </a:lnTo>
                  <a:lnTo>
                    <a:pt x="5993" y="3233"/>
                  </a:lnTo>
                  <a:lnTo>
                    <a:pt x="5993" y="3199"/>
                  </a:lnTo>
                  <a:lnTo>
                    <a:pt x="5926" y="3166"/>
                  </a:lnTo>
                  <a:lnTo>
                    <a:pt x="5825" y="3199"/>
                  </a:lnTo>
                  <a:lnTo>
                    <a:pt x="5724" y="3233"/>
                  </a:lnTo>
                  <a:lnTo>
                    <a:pt x="5589" y="3267"/>
                  </a:lnTo>
                  <a:lnTo>
                    <a:pt x="5488" y="3300"/>
                  </a:lnTo>
                  <a:lnTo>
                    <a:pt x="5253" y="3267"/>
                  </a:lnTo>
                  <a:lnTo>
                    <a:pt x="5185" y="3233"/>
                  </a:lnTo>
                  <a:lnTo>
                    <a:pt x="5084" y="3166"/>
                  </a:lnTo>
                  <a:lnTo>
                    <a:pt x="5219" y="2795"/>
                  </a:lnTo>
                  <a:lnTo>
                    <a:pt x="5253" y="2357"/>
                  </a:lnTo>
                  <a:lnTo>
                    <a:pt x="5253" y="2189"/>
                  </a:lnTo>
                  <a:lnTo>
                    <a:pt x="5253" y="1987"/>
                  </a:lnTo>
                  <a:lnTo>
                    <a:pt x="5185" y="1819"/>
                  </a:lnTo>
                  <a:lnTo>
                    <a:pt x="5118" y="1650"/>
                  </a:lnTo>
                  <a:lnTo>
                    <a:pt x="5017" y="1448"/>
                  </a:lnTo>
                  <a:lnTo>
                    <a:pt x="4916" y="1314"/>
                  </a:lnTo>
                  <a:lnTo>
                    <a:pt x="4882" y="1280"/>
                  </a:lnTo>
                  <a:lnTo>
                    <a:pt x="4781" y="1280"/>
                  </a:lnTo>
                  <a:lnTo>
                    <a:pt x="4748" y="1246"/>
                  </a:lnTo>
                  <a:close/>
                  <a:moveTo>
                    <a:pt x="7946" y="1"/>
                  </a:moveTo>
                  <a:lnTo>
                    <a:pt x="7542" y="708"/>
                  </a:lnTo>
                  <a:lnTo>
                    <a:pt x="7138" y="1415"/>
                  </a:lnTo>
                  <a:lnTo>
                    <a:pt x="6700" y="2155"/>
                  </a:lnTo>
                  <a:lnTo>
                    <a:pt x="6263" y="2930"/>
                  </a:lnTo>
                  <a:lnTo>
                    <a:pt x="5421" y="4512"/>
                  </a:lnTo>
                  <a:lnTo>
                    <a:pt x="5017" y="5219"/>
                  </a:lnTo>
                  <a:lnTo>
                    <a:pt x="4579" y="5893"/>
                  </a:lnTo>
                  <a:lnTo>
                    <a:pt x="4108" y="6532"/>
                  </a:lnTo>
                  <a:lnTo>
                    <a:pt x="3569" y="7138"/>
                  </a:lnTo>
                  <a:lnTo>
                    <a:pt x="3098" y="7677"/>
                  </a:lnTo>
                  <a:lnTo>
                    <a:pt x="2626" y="8249"/>
                  </a:lnTo>
                  <a:lnTo>
                    <a:pt x="2626" y="8216"/>
                  </a:lnTo>
                  <a:lnTo>
                    <a:pt x="2492" y="7946"/>
                  </a:lnTo>
                  <a:lnTo>
                    <a:pt x="2424" y="7845"/>
                  </a:lnTo>
                  <a:lnTo>
                    <a:pt x="2290" y="7778"/>
                  </a:lnTo>
                  <a:lnTo>
                    <a:pt x="2155" y="7744"/>
                  </a:lnTo>
                  <a:lnTo>
                    <a:pt x="2020" y="7744"/>
                  </a:lnTo>
                  <a:lnTo>
                    <a:pt x="1987" y="7778"/>
                  </a:lnTo>
                  <a:lnTo>
                    <a:pt x="1953" y="7845"/>
                  </a:lnTo>
                  <a:lnTo>
                    <a:pt x="1953" y="7879"/>
                  </a:lnTo>
                  <a:lnTo>
                    <a:pt x="1987" y="7946"/>
                  </a:lnTo>
                  <a:lnTo>
                    <a:pt x="2054" y="7946"/>
                  </a:lnTo>
                  <a:lnTo>
                    <a:pt x="2155" y="7980"/>
                  </a:lnTo>
                  <a:lnTo>
                    <a:pt x="2222" y="7980"/>
                  </a:lnTo>
                  <a:lnTo>
                    <a:pt x="2290" y="8047"/>
                  </a:lnTo>
                  <a:lnTo>
                    <a:pt x="2357" y="8115"/>
                  </a:lnTo>
                  <a:lnTo>
                    <a:pt x="2391" y="8317"/>
                  </a:lnTo>
                  <a:lnTo>
                    <a:pt x="2424" y="8384"/>
                  </a:lnTo>
                  <a:lnTo>
                    <a:pt x="2458" y="8451"/>
                  </a:lnTo>
                  <a:lnTo>
                    <a:pt x="2121" y="8889"/>
                  </a:lnTo>
                  <a:lnTo>
                    <a:pt x="1751" y="9293"/>
                  </a:lnTo>
                  <a:lnTo>
                    <a:pt x="1717" y="9327"/>
                  </a:lnTo>
                  <a:lnTo>
                    <a:pt x="1751" y="9394"/>
                  </a:lnTo>
                  <a:lnTo>
                    <a:pt x="1684" y="9529"/>
                  </a:lnTo>
                  <a:lnTo>
                    <a:pt x="1650" y="9731"/>
                  </a:lnTo>
                  <a:lnTo>
                    <a:pt x="1650" y="9899"/>
                  </a:lnTo>
                  <a:lnTo>
                    <a:pt x="1684" y="10101"/>
                  </a:lnTo>
                  <a:lnTo>
                    <a:pt x="1751" y="10269"/>
                  </a:lnTo>
                  <a:lnTo>
                    <a:pt x="1852" y="10370"/>
                  </a:lnTo>
                  <a:lnTo>
                    <a:pt x="1987" y="10438"/>
                  </a:lnTo>
                  <a:lnTo>
                    <a:pt x="2290" y="10438"/>
                  </a:lnTo>
                  <a:lnTo>
                    <a:pt x="2424" y="10370"/>
                  </a:lnTo>
                  <a:lnTo>
                    <a:pt x="2626" y="10202"/>
                  </a:lnTo>
                  <a:lnTo>
                    <a:pt x="2997" y="9832"/>
                  </a:lnTo>
                  <a:lnTo>
                    <a:pt x="3468" y="9293"/>
                  </a:lnTo>
                  <a:lnTo>
                    <a:pt x="3906" y="8687"/>
                  </a:lnTo>
                  <a:lnTo>
                    <a:pt x="4579" y="7812"/>
                  </a:lnTo>
                  <a:lnTo>
                    <a:pt x="5320" y="6936"/>
                  </a:lnTo>
                  <a:lnTo>
                    <a:pt x="5993" y="6027"/>
                  </a:lnTo>
                  <a:lnTo>
                    <a:pt x="6330" y="5590"/>
                  </a:lnTo>
                  <a:lnTo>
                    <a:pt x="6633" y="5085"/>
                  </a:lnTo>
                  <a:lnTo>
                    <a:pt x="7239" y="3974"/>
                  </a:lnTo>
                  <a:lnTo>
                    <a:pt x="7576" y="3435"/>
                  </a:lnTo>
                  <a:lnTo>
                    <a:pt x="7946" y="2896"/>
                  </a:lnTo>
                  <a:lnTo>
                    <a:pt x="7946" y="2458"/>
                  </a:lnTo>
                  <a:lnTo>
                    <a:pt x="7306" y="3401"/>
                  </a:lnTo>
                  <a:lnTo>
                    <a:pt x="6801" y="4209"/>
                  </a:lnTo>
                  <a:lnTo>
                    <a:pt x="6330" y="5051"/>
                  </a:lnTo>
                  <a:lnTo>
                    <a:pt x="5825" y="5859"/>
                  </a:lnTo>
                  <a:lnTo>
                    <a:pt x="5556" y="6263"/>
                  </a:lnTo>
                  <a:lnTo>
                    <a:pt x="5253" y="6633"/>
                  </a:lnTo>
                  <a:lnTo>
                    <a:pt x="4344" y="7744"/>
                  </a:lnTo>
                  <a:lnTo>
                    <a:pt x="3468" y="8855"/>
                  </a:lnTo>
                  <a:lnTo>
                    <a:pt x="3064" y="9394"/>
                  </a:lnTo>
                  <a:lnTo>
                    <a:pt x="2593" y="9865"/>
                  </a:lnTo>
                  <a:lnTo>
                    <a:pt x="2391" y="10067"/>
                  </a:lnTo>
                  <a:lnTo>
                    <a:pt x="2256" y="10168"/>
                  </a:lnTo>
                  <a:lnTo>
                    <a:pt x="2121" y="10236"/>
                  </a:lnTo>
                  <a:lnTo>
                    <a:pt x="1987" y="10236"/>
                  </a:lnTo>
                  <a:lnTo>
                    <a:pt x="1919" y="10168"/>
                  </a:lnTo>
                  <a:lnTo>
                    <a:pt x="1886" y="10067"/>
                  </a:lnTo>
                  <a:lnTo>
                    <a:pt x="1852" y="9899"/>
                  </a:lnTo>
                  <a:lnTo>
                    <a:pt x="1886" y="9596"/>
                  </a:lnTo>
                  <a:lnTo>
                    <a:pt x="1919" y="9394"/>
                  </a:lnTo>
                  <a:lnTo>
                    <a:pt x="1919" y="9360"/>
                  </a:lnTo>
                  <a:lnTo>
                    <a:pt x="2155" y="9158"/>
                  </a:lnTo>
                  <a:lnTo>
                    <a:pt x="2391" y="8923"/>
                  </a:lnTo>
                  <a:lnTo>
                    <a:pt x="2795" y="8418"/>
                  </a:lnTo>
                  <a:lnTo>
                    <a:pt x="3165" y="7913"/>
                  </a:lnTo>
                  <a:lnTo>
                    <a:pt x="3569" y="7441"/>
                  </a:lnTo>
                  <a:lnTo>
                    <a:pt x="4074" y="6869"/>
                  </a:lnTo>
                  <a:lnTo>
                    <a:pt x="4546" y="6297"/>
                  </a:lnTo>
                  <a:lnTo>
                    <a:pt x="4983" y="5691"/>
                  </a:lnTo>
                  <a:lnTo>
                    <a:pt x="5354" y="5051"/>
                  </a:lnTo>
                  <a:lnTo>
                    <a:pt x="6229" y="3502"/>
                  </a:lnTo>
                  <a:lnTo>
                    <a:pt x="7071" y="1953"/>
                  </a:lnTo>
                  <a:lnTo>
                    <a:pt x="7946" y="506"/>
                  </a:lnTo>
                  <a:lnTo>
                    <a:pt x="79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5168500" y="24644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5686975" y="25351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324" y="168"/>
                  </a:moveTo>
                  <a:lnTo>
                    <a:pt x="2256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6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6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7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5796400" y="26066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5818275" y="2619275"/>
              <a:ext cx="16875" cy="16875"/>
            </a:xfrm>
            <a:custGeom>
              <a:avLst/>
              <a:gdLst/>
              <a:ahLst/>
              <a:cxnLst/>
              <a:rect l="0" t="0" r="0" b="0"/>
              <a:pathLst>
                <a:path w="675" h="675" extrusionOk="0">
                  <a:moveTo>
                    <a:pt x="1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69" y="237"/>
                  </a:lnTo>
                  <a:lnTo>
                    <a:pt x="338" y="304"/>
                  </a:lnTo>
                  <a:lnTo>
                    <a:pt x="68" y="506"/>
                  </a:lnTo>
                  <a:lnTo>
                    <a:pt x="35" y="573"/>
                  </a:lnTo>
                  <a:lnTo>
                    <a:pt x="68" y="641"/>
                  </a:lnTo>
                  <a:lnTo>
                    <a:pt x="136" y="674"/>
                  </a:lnTo>
                  <a:lnTo>
                    <a:pt x="203" y="674"/>
                  </a:lnTo>
                  <a:lnTo>
                    <a:pt x="405" y="506"/>
                  </a:lnTo>
                  <a:lnTo>
                    <a:pt x="641" y="371"/>
                  </a:lnTo>
                  <a:lnTo>
                    <a:pt x="674" y="304"/>
                  </a:lnTo>
                  <a:lnTo>
                    <a:pt x="674" y="237"/>
                  </a:lnTo>
                  <a:lnTo>
                    <a:pt x="674" y="203"/>
                  </a:lnTo>
                  <a:lnTo>
                    <a:pt x="607" y="169"/>
                  </a:lnTo>
                  <a:lnTo>
                    <a:pt x="338" y="68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5280450" y="2348250"/>
              <a:ext cx="68200" cy="42125"/>
            </a:xfrm>
            <a:custGeom>
              <a:avLst/>
              <a:gdLst/>
              <a:ahLst/>
              <a:cxnLst/>
              <a:rect l="0" t="0" r="0" b="0"/>
              <a:pathLst>
                <a:path w="2728" h="1685" extrusionOk="0">
                  <a:moveTo>
                    <a:pt x="67" y="1"/>
                  </a:moveTo>
                  <a:lnTo>
                    <a:pt x="67" y="68"/>
                  </a:lnTo>
                  <a:lnTo>
                    <a:pt x="34" y="439"/>
                  </a:lnTo>
                  <a:lnTo>
                    <a:pt x="0" y="809"/>
                  </a:lnTo>
                  <a:lnTo>
                    <a:pt x="0" y="1550"/>
                  </a:lnTo>
                  <a:lnTo>
                    <a:pt x="0" y="1617"/>
                  </a:lnTo>
                  <a:lnTo>
                    <a:pt x="67" y="1651"/>
                  </a:lnTo>
                  <a:lnTo>
                    <a:pt x="135" y="1617"/>
                  </a:lnTo>
                  <a:lnTo>
                    <a:pt x="168" y="1550"/>
                  </a:lnTo>
                  <a:lnTo>
                    <a:pt x="202" y="843"/>
                  </a:lnTo>
                  <a:lnTo>
                    <a:pt x="202" y="169"/>
                  </a:lnTo>
                  <a:lnTo>
                    <a:pt x="842" y="203"/>
                  </a:lnTo>
                  <a:lnTo>
                    <a:pt x="1481" y="203"/>
                  </a:lnTo>
                  <a:lnTo>
                    <a:pt x="2054" y="237"/>
                  </a:lnTo>
                  <a:lnTo>
                    <a:pt x="2323" y="237"/>
                  </a:lnTo>
                  <a:lnTo>
                    <a:pt x="2593" y="169"/>
                  </a:lnTo>
                  <a:lnTo>
                    <a:pt x="2525" y="472"/>
                  </a:lnTo>
                  <a:lnTo>
                    <a:pt x="2525" y="809"/>
                  </a:lnTo>
                  <a:lnTo>
                    <a:pt x="2525" y="1415"/>
                  </a:lnTo>
                  <a:lnTo>
                    <a:pt x="875" y="1415"/>
                  </a:lnTo>
                  <a:lnTo>
                    <a:pt x="606" y="1449"/>
                  </a:lnTo>
                  <a:lnTo>
                    <a:pt x="337" y="1516"/>
                  </a:lnTo>
                  <a:lnTo>
                    <a:pt x="606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6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7" y="775"/>
                  </a:lnTo>
                  <a:lnTo>
                    <a:pt x="2727" y="405"/>
                  </a:lnTo>
                  <a:lnTo>
                    <a:pt x="2660" y="68"/>
                  </a:lnTo>
                  <a:lnTo>
                    <a:pt x="2626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5" y="1"/>
                  </a:lnTo>
                  <a:lnTo>
                    <a:pt x="202" y="34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5262775" y="2490500"/>
              <a:ext cx="24425" cy="17700"/>
            </a:xfrm>
            <a:custGeom>
              <a:avLst/>
              <a:gdLst/>
              <a:ahLst/>
              <a:cxnLst/>
              <a:rect l="0" t="0" r="0" b="0"/>
              <a:pathLst>
                <a:path w="977" h="708" extrusionOk="0">
                  <a:moveTo>
                    <a:pt x="875" y="1"/>
                  </a:moveTo>
                  <a:lnTo>
                    <a:pt x="842" y="34"/>
                  </a:lnTo>
                  <a:lnTo>
                    <a:pt x="774" y="135"/>
                  </a:lnTo>
                  <a:lnTo>
                    <a:pt x="707" y="236"/>
                  </a:lnTo>
                  <a:lnTo>
                    <a:pt x="606" y="506"/>
                  </a:lnTo>
                  <a:lnTo>
                    <a:pt x="539" y="371"/>
                  </a:lnTo>
                  <a:lnTo>
                    <a:pt x="471" y="270"/>
                  </a:lnTo>
                  <a:lnTo>
                    <a:pt x="539" y="169"/>
                  </a:lnTo>
                  <a:lnTo>
                    <a:pt x="539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68"/>
                  </a:lnTo>
                  <a:lnTo>
                    <a:pt x="168" y="405"/>
                  </a:lnTo>
                  <a:lnTo>
                    <a:pt x="168" y="337"/>
                  </a:lnTo>
                  <a:lnTo>
                    <a:pt x="135" y="203"/>
                  </a:lnTo>
                  <a:lnTo>
                    <a:pt x="135" y="169"/>
                  </a:lnTo>
                  <a:lnTo>
                    <a:pt x="101" y="135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67" y="607"/>
                  </a:lnTo>
                  <a:lnTo>
                    <a:pt x="101" y="674"/>
                  </a:lnTo>
                  <a:lnTo>
                    <a:pt x="202" y="674"/>
                  </a:lnTo>
                  <a:lnTo>
                    <a:pt x="236" y="640"/>
                  </a:lnTo>
                  <a:lnTo>
                    <a:pt x="370" y="405"/>
                  </a:lnTo>
                  <a:lnTo>
                    <a:pt x="404" y="472"/>
                  </a:lnTo>
                  <a:lnTo>
                    <a:pt x="505" y="607"/>
                  </a:lnTo>
                  <a:lnTo>
                    <a:pt x="640" y="708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76" y="102"/>
                  </a:lnTo>
                  <a:lnTo>
                    <a:pt x="943" y="34"/>
                  </a:lnTo>
                  <a:lnTo>
                    <a:pt x="90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5240050" y="2466100"/>
              <a:ext cx="63975" cy="61475"/>
            </a:xfrm>
            <a:custGeom>
              <a:avLst/>
              <a:gdLst/>
              <a:ahLst/>
              <a:cxnLst/>
              <a:rect l="0" t="0" r="0" b="0"/>
              <a:pathLst>
                <a:path w="2559" h="2459" extrusionOk="0">
                  <a:moveTo>
                    <a:pt x="168" y="202"/>
                  </a:moveTo>
                  <a:lnTo>
                    <a:pt x="707" y="236"/>
                  </a:lnTo>
                  <a:lnTo>
                    <a:pt x="1246" y="270"/>
                  </a:lnTo>
                  <a:lnTo>
                    <a:pt x="2323" y="236"/>
                  </a:lnTo>
                  <a:lnTo>
                    <a:pt x="2323" y="707"/>
                  </a:lnTo>
                  <a:lnTo>
                    <a:pt x="2323" y="1145"/>
                  </a:lnTo>
                  <a:lnTo>
                    <a:pt x="2323" y="1684"/>
                  </a:lnTo>
                  <a:lnTo>
                    <a:pt x="2323" y="2222"/>
                  </a:lnTo>
                  <a:lnTo>
                    <a:pt x="2087" y="2189"/>
                  </a:lnTo>
                  <a:lnTo>
                    <a:pt x="606" y="2189"/>
                  </a:lnTo>
                  <a:lnTo>
                    <a:pt x="337" y="2256"/>
                  </a:lnTo>
                  <a:lnTo>
                    <a:pt x="303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8" y="202"/>
                  </a:lnTo>
                  <a:close/>
                  <a:moveTo>
                    <a:pt x="707" y="0"/>
                  </a:moveTo>
                  <a:lnTo>
                    <a:pt x="168" y="34"/>
                  </a:lnTo>
                  <a:lnTo>
                    <a:pt x="101" y="68"/>
                  </a:lnTo>
                  <a:lnTo>
                    <a:pt x="67" y="135"/>
                  </a:lnTo>
                  <a:lnTo>
                    <a:pt x="34" y="371"/>
                  </a:lnTo>
                  <a:lnTo>
                    <a:pt x="0" y="640"/>
                  </a:lnTo>
                  <a:lnTo>
                    <a:pt x="34" y="1145"/>
                  </a:lnTo>
                  <a:lnTo>
                    <a:pt x="67" y="1751"/>
                  </a:lnTo>
                  <a:lnTo>
                    <a:pt x="101" y="2054"/>
                  </a:lnTo>
                  <a:lnTo>
                    <a:pt x="168" y="2323"/>
                  </a:lnTo>
                  <a:lnTo>
                    <a:pt x="168" y="2391"/>
                  </a:lnTo>
                  <a:lnTo>
                    <a:pt x="303" y="2391"/>
                  </a:lnTo>
                  <a:lnTo>
                    <a:pt x="539" y="2424"/>
                  </a:lnTo>
                  <a:lnTo>
                    <a:pt x="1279" y="2424"/>
                  </a:lnTo>
                  <a:lnTo>
                    <a:pt x="1818" y="2458"/>
                  </a:lnTo>
                  <a:lnTo>
                    <a:pt x="2087" y="2458"/>
                  </a:lnTo>
                  <a:lnTo>
                    <a:pt x="2357" y="2424"/>
                  </a:lnTo>
                  <a:lnTo>
                    <a:pt x="2390" y="2458"/>
                  </a:lnTo>
                  <a:lnTo>
                    <a:pt x="2424" y="2458"/>
                  </a:lnTo>
                  <a:lnTo>
                    <a:pt x="2458" y="2424"/>
                  </a:lnTo>
                  <a:lnTo>
                    <a:pt x="2491" y="2391"/>
                  </a:lnTo>
                  <a:lnTo>
                    <a:pt x="2525" y="2121"/>
                  </a:lnTo>
                  <a:lnTo>
                    <a:pt x="2559" y="1852"/>
                  </a:lnTo>
                  <a:lnTo>
                    <a:pt x="2525" y="1313"/>
                  </a:lnTo>
                  <a:lnTo>
                    <a:pt x="2525" y="707"/>
                  </a:lnTo>
                  <a:lnTo>
                    <a:pt x="2525" y="404"/>
                  </a:lnTo>
                  <a:lnTo>
                    <a:pt x="2458" y="101"/>
                  </a:lnTo>
                  <a:lnTo>
                    <a:pt x="2424" y="68"/>
                  </a:lnTo>
                  <a:lnTo>
                    <a:pt x="2390" y="34"/>
                  </a:lnTo>
                  <a:lnTo>
                    <a:pt x="2323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5209725" y="2556150"/>
              <a:ext cx="15175" cy="23600"/>
            </a:xfrm>
            <a:custGeom>
              <a:avLst/>
              <a:gdLst/>
              <a:ahLst/>
              <a:cxnLst/>
              <a:rect l="0" t="0" r="0" b="0"/>
              <a:pathLst>
                <a:path w="607" h="944" extrusionOk="0">
                  <a:moveTo>
                    <a:pt x="338" y="1"/>
                  </a:moveTo>
                  <a:lnTo>
                    <a:pt x="270" y="35"/>
                  </a:lnTo>
                  <a:lnTo>
                    <a:pt x="237" y="68"/>
                  </a:lnTo>
                  <a:lnTo>
                    <a:pt x="102" y="506"/>
                  </a:lnTo>
                  <a:lnTo>
                    <a:pt x="35" y="641"/>
                  </a:lnTo>
                  <a:lnTo>
                    <a:pt x="1" y="742"/>
                  </a:lnTo>
                  <a:lnTo>
                    <a:pt x="35" y="843"/>
                  </a:lnTo>
                  <a:lnTo>
                    <a:pt x="68" y="876"/>
                  </a:lnTo>
                  <a:lnTo>
                    <a:pt x="169" y="809"/>
                  </a:lnTo>
                  <a:lnTo>
                    <a:pt x="237" y="742"/>
                  </a:lnTo>
                  <a:lnTo>
                    <a:pt x="371" y="742"/>
                  </a:lnTo>
                  <a:lnTo>
                    <a:pt x="405" y="809"/>
                  </a:lnTo>
                  <a:lnTo>
                    <a:pt x="439" y="910"/>
                  </a:lnTo>
                  <a:lnTo>
                    <a:pt x="472" y="944"/>
                  </a:lnTo>
                  <a:lnTo>
                    <a:pt x="540" y="944"/>
                  </a:lnTo>
                  <a:lnTo>
                    <a:pt x="573" y="910"/>
                  </a:lnTo>
                  <a:lnTo>
                    <a:pt x="607" y="843"/>
                  </a:lnTo>
                  <a:lnTo>
                    <a:pt x="573" y="708"/>
                  </a:lnTo>
                  <a:lnTo>
                    <a:pt x="607" y="674"/>
                  </a:lnTo>
                  <a:lnTo>
                    <a:pt x="607" y="641"/>
                  </a:lnTo>
                  <a:lnTo>
                    <a:pt x="607" y="607"/>
                  </a:lnTo>
                  <a:lnTo>
                    <a:pt x="573" y="607"/>
                  </a:lnTo>
                  <a:lnTo>
                    <a:pt x="540" y="472"/>
                  </a:lnTo>
                  <a:lnTo>
                    <a:pt x="439" y="68"/>
                  </a:lnTo>
                  <a:lnTo>
                    <a:pt x="405" y="35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5254350" y="2536800"/>
              <a:ext cx="63150" cy="61475"/>
            </a:xfrm>
            <a:custGeom>
              <a:avLst/>
              <a:gdLst/>
              <a:ahLst/>
              <a:cxnLst/>
              <a:rect l="0" t="0" r="0" b="0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5278750" y="2560375"/>
              <a:ext cx="16025" cy="21900"/>
            </a:xfrm>
            <a:custGeom>
              <a:avLst/>
              <a:gdLst/>
              <a:ahLst/>
              <a:cxnLst/>
              <a:rect l="0" t="0" r="0" b="0"/>
              <a:pathLst>
                <a:path w="641" h="876" extrusionOk="0">
                  <a:moveTo>
                    <a:pt x="337" y="0"/>
                  </a:moveTo>
                  <a:lnTo>
                    <a:pt x="203" y="68"/>
                  </a:lnTo>
                  <a:lnTo>
                    <a:pt x="135" y="101"/>
                  </a:lnTo>
                  <a:lnTo>
                    <a:pt x="102" y="169"/>
                  </a:lnTo>
                  <a:lnTo>
                    <a:pt x="102" y="236"/>
                  </a:lnTo>
                  <a:lnTo>
                    <a:pt x="102" y="303"/>
                  </a:lnTo>
                  <a:lnTo>
                    <a:pt x="169" y="438"/>
                  </a:lnTo>
                  <a:lnTo>
                    <a:pt x="270" y="505"/>
                  </a:lnTo>
                  <a:lnTo>
                    <a:pt x="438" y="573"/>
                  </a:lnTo>
                  <a:lnTo>
                    <a:pt x="405" y="606"/>
                  </a:lnTo>
                  <a:lnTo>
                    <a:pt x="371" y="674"/>
                  </a:lnTo>
                  <a:lnTo>
                    <a:pt x="304" y="707"/>
                  </a:lnTo>
                  <a:lnTo>
                    <a:pt x="236" y="707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4" y="775"/>
                  </a:lnTo>
                  <a:lnTo>
                    <a:pt x="135" y="842"/>
                  </a:lnTo>
                  <a:lnTo>
                    <a:pt x="236" y="876"/>
                  </a:lnTo>
                  <a:lnTo>
                    <a:pt x="337" y="876"/>
                  </a:lnTo>
                  <a:lnTo>
                    <a:pt x="472" y="842"/>
                  </a:lnTo>
                  <a:lnTo>
                    <a:pt x="539" y="775"/>
                  </a:lnTo>
                  <a:lnTo>
                    <a:pt x="607" y="674"/>
                  </a:lnTo>
                  <a:lnTo>
                    <a:pt x="640" y="573"/>
                  </a:lnTo>
                  <a:lnTo>
                    <a:pt x="607" y="438"/>
                  </a:lnTo>
                  <a:lnTo>
                    <a:pt x="573" y="404"/>
                  </a:lnTo>
                  <a:lnTo>
                    <a:pt x="506" y="371"/>
                  </a:lnTo>
                  <a:lnTo>
                    <a:pt x="371" y="337"/>
                  </a:lnTo>
                  <a:lnTo>
                    <a:pt x="304" y="303"/>
                  </a:lnTo>
                  <a:lnTo>
                    <a:pt x="304" y="236"/>
                  </a:lnTo>
                  <a:lnTo>
                    <a:pt x="304" y="202"/>
                  </a:lnTo>
                  <a:lnTo>
                    <a:pt x="371" y="169"/>
                  </a:lnTo>
                  <a:lnTo>
                    <a:pt x="539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5181125" y="25359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9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8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5315800" y="2629375"/>
              <a:ext cx="20225" cy="19400"/>
            </a:xfrm>
            <a:custGeom>
              <a:avLst/>
              <a:gdLst/>
              <a:ahLst/>
              <a:cxnLst/>
              <a:rect l="0" t="0" r="0" b="0"/>
              <a:pathLst>
                <a:path w="809" h="776" extrusionOk="0">
                  <a:moveTo>
                    <a:pt x="741" y="1"/>
                  </a:moveTo>
                  <a:lnTo>
                    <a:pt x="539" y="102"/>
                  </a:lnTo>
                  <a:lnTo>
                    <a:pt x="404" y="237"/>
                  </a:lnTo>
                  <a:lnTo>
                    <a:pt x="202" y="102"/>
                  </a:lnTo>
                  <a:lnTo>
                    <a:pt x="135" y="102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269" y="371"/>
                  </a:lnTo>
                  <a:lnTo>
                    <a:pt x="168" y="472"/>
                  </a:lnTo>
                  <a:lnTo>
                    <a:pt x="67" y="573"/>
                  </a:lnTo>
                  <a:lnTo>
                    <a:pt x="34" y="607"/>
                  </a:lnTo>
                  <a:lnTo>
                    <a:pt x="0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742"/>
                  </a:lnTo>
                  <a:lnTo>
                    <a:pt x="303" y="674"/>
                  </a:lnTo>
                  <a:lnTo>
                    <a:pt x="438" y="472"/>
                  </a:lnTo>
                  <a:lnTo>
                    <a:pt x="673" y="573"/>
                  </a:lnTo>
                  <a:lnTo>
                    <a:pt x="741" y="573"/>
                  </a:lnTo>
                  <a:lnTo>
                    <a:pt x="808" y="506"/>
                  </a:lnTo>
                  <a:lnTo>
                    <a:pt x="774" y="439"/>
                  </a:lnTo>
                  <a:lnTo>
                    <a:pt x="741" y="371"/>
                  </a:lnTo>
                  <a:lnTo>
                    <a:pt x="572" y="338"/>
                  </a:lnTo>
                  <a:lnTo>
                    <a:pt x="640" y="270"/>
                  </a:lnTo>
                  <a:lnTo>
                    <a:pt x="774" y="35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5345250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5417625" y="2393700"/>
              <a:ext cx="63175" cy="68225"/>
            </a:xfrm>
            <a:custGeom>
              <a:avLst/>
              <a:gdLst/>
              <a:ahLst/>
              <a:cxnLst/>
              <a:rect l="0" t="0" r="0" b="0"/>
              <a:pathLst>
                <a:path w="2527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5292225" y="26066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6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5227400" y="2424000"/>
              <a:ext cx="19400" cy="22750"/>
            </a:xfrm>
            <a:custGeom>
              <a:avLst/>
              <a:gdLst/>
              <a:ahLst/>
              <a:cxnLst/>
              <a:rect l="0" t="0" r="0" b="0"/>
              <a:pathLst>
                <a:path w="776" h="910" extrusionOk="0">
                  <a:moveTo>
                    <a:pt x="304" y="1"/>
                  </a:moveTo>
                  <a:lnTo>
                    <a:pt x="169" y="68"/>
                  </a:lnTo>
                  <a:lnTo>
                    <a:pt x="136" y="136"/>
                  </a:lnTo>
                  <a:lnTo>
                    <a:pt x="102" y="169"/>
                  </a:lnTo>
                  <a:lnTo>
                    <a:pt x="136" y="237"/>
                  </a:lnTo>
                  <a:lnTo>
                    <a:pt x="169" y="270"/>
                  </a:lnTo>
                  <a:lnTo>
                    <a:pt x="203" y="270"/>
                  </a:lnTo>
                  <a:lnTo>
                    <a:pt x="371" y="203"/>
                  </a:lnTo>
                  <a:lnTo>
                    <a:pt x="237" y="472"/>
                  </a:lnTo>
                  <a:lnTo>
                    <a:pt x="35" y="742"/>
                  </a:lnTo>
                  <a:lnTo>
                    <a:pt x="1" y="809"/>
                  </a:lnTo>
                  <a:lnTo>
                    <a:pt x="1" y="843"/>
                  </a:lnTo>
                  <a:lnTo>
                    <a:pt x="35" y="910"/>
                  </a:lnTo>
                  <a:lnTo>
                    <a:pt x="102" y="910"/>
                  </a:lnTo>
                  <a:lnTo>
                    <a:pt x="439" y="876"/>
                  </a:lnTo>
                  <a:lnTo>
                    <a:pt x="607" y="876"/>
                  </a:lnTo>
                  <a:lnTo>
                    <a:pt x="742" y="809"/>
                  </a:lnTo>
                  <a:lnTo>
                    <a:pt x="775" y="775"/>
                  </a:lnTo>
                  <a:lnTo>
                    <a:pt x="775" y="742"/>
                  </a:lnTo>
                  <a:lnTo>
                    <a:pt x="775" y="708"/>
                  </a:lnTo>
                  <a:lnTo>
                    <a:pt x="742" y="674"/>
                  </a:lnTo>
                  <a:lnTo>
                    <a:pt x="439" y="674"/>
                  </a:lnTo>
                  <a:lnTo>
                    <a:pt x="338" y="708"/>
                  </a:lnTo>
                  <a:lnTo>
                    <a:pt x="506" y="439"/>
                  </a:lnTo>
                  <a:lnTo>
                    <a:pt x="607" y="136"/>
                  </a:lnTo>
                  <a:lnTo>
                    <a:pt x="607" y="68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5278750" y="2395400"/>
              <a:ext cx="57275" cy="62300"/>
            </a:xfrm>
            <a:custGeom>
              <a:avLst/>
              <a:gdLst/>
              <a:ahLst/>
              <a:cxnLst/>
              <a:rect l="0" t="0" r="0" b="0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5298950" y="2424000"/>
              <a:ext cx="18550" cy="26975"/>
            </a:xfrm>
            <a:custGeom>
              <a:avLst/>
              <a:gdLst/>
              <a:ahLst/>
              <a:cxnLst/>
              <a:rect l="0" t="0" r="0" b="0"/>
              <a:pathLst>
                <a:path w="742" h="1079" extrusionOk="0">
                  <a:moveTo>
                    <a:pt x="337" y="1"/>
                  </a:moveTo>
                  <a:lnTo>
                    <a:pt x="236" y="35"/>
                  </a:lnTo>
                  <a:lnTo>
                    <a:pt x="135" y="102"/>
                  </a:lnTo>
                  <a:lnTo>
                    <a:pt x="34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68" y="338"/>
                  </a:lnTo>
                  <a:lnTo>
                    <a:pt x="135" y="304"/>
                  </a:lnTo>
                  <a:lnTo>
                    <a:pt x="236" y="237"/>
                  </a:lnTo>
                  <a:lnTo>
                    <a:pt x="337" y="203"/>
                  </a:lnTo>
                  <a:lnTo>
                    <a:pt x="371" y="169"/>
                  </a:lnTo>
                  <a:lnTo>
                    <a:pt x="438" y="203"/>
                  </a:lnTo>
                  <a:lnTo>
                    <a:pt x="438" y="237"/>
                  </a:lnTo>
                  <a:lnTo>
                    <a:pt x="472" y="304"/>
                  </a:lnTo>
                  <a:lnTo>
                    <a:pt x="371" y="371"/>
                  </a:lnTo>
                  <a:lnTo>
                    <a:pt x="270" y="506"/>
                  </a:lnTo>
                  <a:lnTo>
                    <a:pt x="169" y="674"/>
                  </a:lnTo>
                  <a:lnTo>
                    <a:pt x="169" y="708"/>
                  </a:lnTo>
                  <a:lnTo>
                    <a:pt x="203" y="775"/>
                  </a:lnTo>
                  <a:lnTo>
                    <a:pt x="472" y="775"/>
                  </a:lnTo>
                  <a:lnTo>
                    <a:pt x="472" y="910"/>
                  </a:lnTo>
                  <a:lnTo>
                    <a:pt x="203" y="910"/>
                  </a:lnTo>
                  <a:lnTo>
                    <a:pt x="169" y="944"/>
                  </a:lnTo>
                  <a:lnTo>
                    <a:pt x="169" y="1011"/>
                  </a:lnTo>
                  <a:lnTo>
                    <a:pt x="236" y="1045"/>
                  </a:lnTo>
                  <a:lnTo>
                    <a:pt x="337" y="1078"/>
                  </a:lnTo>
                  <a:lnTo>
                    <a:pt x="506" y="1078"/>
                  </a:lnTo>
                  <a:lnTo>
                    <a:pt x="607" y="1045"/>
                  </a:lnTo>
                  <a:lnTo>
                    <a:pt x="674" y="977"/>
                  </a:lnTo>
                  <a:lnTo>
                    <a:pt x="708" y="910"/>
                  </a:lnTo>
                  <a:lnTo>
                    <a:pt x="741" y="843"/>
                  </a:lnTo>
                  <a:lnTo>
                    <a:pt x="708" y="708"/>
                  </a:lnTo>
                  <a:lnTo>
                    <a:pt x="640" y="641"/>
                  </a:lnTo>
                  <a:lnTo>
                    <a:pt x="539" y="607"/>
                  </a:lnTo>
                  <a:lnTo>
                    <a:pt x="438" y="573"/>
                  </a:lnTo>
                  <a:lnTo>
                    <a:pt x="539" y="472"/>
                  </a:lnTo>
                  <a:lnTo>
                    <a:pt x="607" y="371"/>
                  </a:lnTo>
                  <a:lnTo>
                    <a:pt x="640" y="270"/>
                  </a:lnTo>
                  <a:lnTo>
                    <a:pt x="607" y="136"/>
                  </a:lnTo>
                  <a:lnTo>
                    <a:pt x="573" y="68"/>
                  </a:lnTo>
                  <a:lnTo>
                    <a:pt x="472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5273700" y="23970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5206375" y="2345725"/>
              <a:ext cx="69050" cy="47175"/>
            </a:xfrm>
            <a:custGeom>
              <a:avLst/>
              <a:gdLst/>
              <a:ahLst/>
              <a:cxnLst/>
              <a:rect l="0" t="0" r="0" b="0"/>
              <a:pathLst>
                <a:path w="2762" h="1887" extrusionOk="0">
                  <a:moveTo>
                    <a:pt x="1414" y="1"/>
                  </a:moveTo>
                  <a:lnTo>
                    <a:pt x="1078" y="34"/>
                  </a:lnTo>
                  <a:lnTo>
                    <a:pt x="741" y="68"/>
                  </a:lnTo>
                  <a:lnTo>
                    <a:pt x="404" y="102"/>
                  </a:lnTo>
                  <a:lnTo>
                    <a:pt x="101" y="203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1" y="1684"/>
                  </a:lnTo>
                  <a:lnTo>
                    <a:pt x="135" y="1718"/>
                  </a:lnTo>
                  <a:lnTo>
                    <a:pt x="236" y="1718"/>
                  </a:lnTo>
                  <a:lnTo>
                    <a:pt x="236" y="1651"/>
                  </a:lnTo>
                  <a:lnTo>
                    <a:pt x="236" y="1280"/>
                  </a:lnTo>
                  <a:lnTo>
                    <a:pt x="202" y="876"/>
                  </a:lnTo>
                  <a:lnTo>
                    <a:pt x="169" y="573"/>
                  </a:lnTo>
                  <a:lnTo>
                    <a:pt x="101" y="237"/>
                  </a:lnTo>
                  <a:lnTo>
                    <a:pt x="438" y="270"/>
                  </a:lnTo>
                  <a:lnTo>
                    <a:pt x="741" y="304"/>
                  </a:lnTo>
                  <a:lnTo>
                    <a:pt x="1347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59" y="540"/>
                  </a:lnTo>
                  <a:lnTo>
                    <a:pt x="2525" y="775"/>
                  </a:lnTo>
                  <a:lnTo>
                    <a:pt x="2525" y="1213"/>
                  </a:lnTo>
                  <a:lnTo>
                    <a:pt x="2559" y="1684"/>
                  </a:lnTo>
                  <a:lnTo>
                    <a:pt x="2559" y="1684"/>
                  </a:lnTo>
                  <a:lnTo>
                    <a:pt x="2256" y="1651"/>
                  </a:lnTo>
                  <a:lnTo>
                    <a:pt x="1414" y="1651"/>
                  </a:lnTo>
                  <a:lnTo>
                    <a:pt x="842" y="1583"/>
                  </a:lnTo>
                  <a:lnTo>
                    <a:pt x="539" y="1583"/>
                  </a:lnTo>
                  <a:lnTo>
                    <a:pt x="270" y="1651"/>
                  </a:lnTo>
                  <a:lnTo>
                    <a:pt x="505" y="1752"/>
                  </a:lnTo>
                  <a:lnTo>
                    <a:pt x="741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3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7" y="1752"/>
                  </a:lnTo>
                  <a:lnTo>
                    <a:pt x="2727" y="1718"/>
                  </a:lnTo>
                  <a:lnTo>
                    <a:pt x="2694" y="876"/>
                  </a:lnTo>
                  <a:lnTo>
                    <a:pt x="2727" y="607"/>
                  </a:lnTo>
                  <a:lnTo>
                    <a:pt x="2727" y="338"/>
                  </a:lnTo>
                  <a:lnTo>
                    <a:pt x="2761" y="304"/>
                  </a:lnTo>
                  <a:lnTo>
                    <a:pt x="2761" y="237"/>
                  </a:lnTo>
                  <a:lnTo>
                    <a:pt x="2761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4" y="34"/>
                  </a:lnTo>
                  <a:lnTo>
                    <a:pt x="14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5190375" y="2485450"/>
              <a:ext cx="20225" cy="26125"/>
            </a:xfrm>
            <a:custGeom>
              <a:avLst/>
              <a:gdLst/>
              <a:ahLst/>
              <a:cxnLst/>
              <a:rect l="0" t="0" r="0" b="0"/>
              <a:pathLst>
                <a:path w="809" h="1045" extrusionOk="0">
                  <a:moveTo>
                    <a:pt x="472" y="236"/>
                  </a:moveTo>
                  <a:lnTo>
                    <a:pt x="506" y="270"/>
                  </a:lnTo>
                  <a:lnTo>
                    <a:pt x="506" y="371"/>
                  </a:lnTo>
                  <a:lnTo>
                    <a:pt x="472" y="438"/>
                  </a:lnTo>
                  <a:lnTo>
                    <a:pt x="438" y="506"/>
                  </a:lnTo>
                  <a:lnTo>
                    <a:pt x="371" y="539"/>
                  </a:lnTo>
                  <a:lnTo>
                    <a:pt x="236" y="573"/>
                  </a:lnTo>
                  <a:lnTo>
                    <a:pt x="236" y="438"/>
                  </a:lnTo>
                  <a:lnTo>
                    <a:pt x="304" y="337"/>
                  </a:lnTo>
                  <a:lnTo>
                    <a:pt x="371" y="270"/>
                  </a:lnTo>
                  <a:lnTo>
                    <a:pt x="405" y="270"/>
                  </a:lnTo>
                  <a:lnTo>
                    <a:pt x="472" y="236"/>
                  </a:lnTo>
                  <a:close/>
                  <a:moveTo>
                    <a:pt x="438" y="1"/>
                  </a:moveTo>
                  <a:lnTo>
                    <a:pt x="337" y="34"/>
                  </a:lnTo>
                  <a:lnTo>
                    <a:pt x="236" y="102"/>
                  </a:lnTo>
                  <a:lnTo>
                    <a:pt x="169" y="169"/>
                  </a:lnTo>
                  <a:lnTo>
                    <a:pt x="68" y="337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5" y="809"/>
                  </a:lnTo>
                  <a:lnTo>
                    <a:pt x="304" y="809"/>
                  </a:lnTo>
                  <a:lnTo>
                    <a:pt x="438" y="741"/>
                  </a:lnTo>
                  <a:lnTo>
                    <a:pt x="438" y="809"/>
                  </a:lnTo>
                  <a:lnTo>
                    <a:pt x="506" y="876"/>
                  </a:lnTo>
                  <a:lnTo>
                    <a:pt x="539" y="943"/>
                  </a:lnTo>
                  <a:lnTo>
                    <a:pt x="708" y="1044"/>
                  </a:lnTo>
                  <a:lnTo>
                    <a:pt x="775" y="1044"/>
                  </a:lnTo>
                  <a:lnTo>
                    <a:pt x="809" y="977"/>
                  </a:lnTo>
                  <a:lnTo>
                    <a:pt x="775" y="943"/>
                  </a:lnTo>
                  <a:lnTo>
                    <a:pt x="674" y="842"/>
                  </a:lnTo>
                  <a:lnTo>
                    <a:pt x="607" y="775"/>
                  </a:lnTo>
                  <a:lnTo>
                    <a:pt x="539" y="674"/>
                  </a:lnTo>
                  <a:lnTo>
                    <a:pt x="640" y="607"/>
                  </a:lnTo>
                  <a:lnTo>
                    <a:pt x="674" y="506"/>
                  </a:lnTo>
                  <a:lnTo>
                    <a:pt x="741" y="405"/>
                  </a:lnTo>
                  <a:lnTo>
                    <a:pt x="741" y="304"/>
                  </a:lnTo>
                  <a:lnTo>
                    <a:pt x="741" y="203"/>
                  </a:lnTo>
                  <a:lnTo>
                    <a:pt x="708" y="135"/>
                  </a:lnTo>
                  <a:lnTo>
                    <a:pt x="640" y="68"/>
                  </a:lnTo>
                  <a:lnTo>
                    <a:pt x="5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5341875" y="2489675"/>
              <a:ext cx="14350" cy="4225"/>
            </a:xfrm>
            <a:custGeom>
              <a:avLst/>
              <a:gdLst/>
              <a:ahLst/>
              <a:cxnLst/>
              <a:rect l="0" t="0" r="0" b="0"/>
              <a:pathLst>
                <a:path w="574" h="169" extrusionOk="0">
                  <a:moveTo>
                    <a:pt x="35" y="0"/>
                  </a:moveTo>
                  <a:lnTo>
                    <a:pt x="1" y="34"/>
                  </a:lnTo>
                  <a:lnTo>
                    <a:pt x="35" y="101"/>
                  </a:lnTo>
                  <a:lnTo>
                    <a:pt x="68" y="135"/>
                  </a:lnTo>
                  <a:lnTo>
                    <a:pt x="203" y="168"/>
                  </a:lnTo>
                  <a:lnTo>
                    <a:pt x="439" y="168"/>
                  </a:lnTo>
                  <a:lnTo>
                    <a:pt x="540" y="135"/>
                  </a:lnTo>
                  <a:lnTo>
                    <a:pt x="573" y="101"/>
                  </a:lnTo>
                  <a:lnTo>
                    <a:pt x="573" y="67"/>
                  </a:lnTo>
                  <a:lnTo>
                    <a:pt x="540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5312425" y="24652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4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4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6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5337675" y="2490500"/>
              <a:ext cx="16850" cy="20225"/>
            </a:xfrm>
            <a:custGeom>
              <a:avLst/>
              <a:gdLst/>
              <a:ahLst/>
              <a:cxnLst/>
              <a:rect l="0" t="0" r="0" b="0"/>
              <a:pathLst>
                <a:path w="674" h="809" extrusionOk="0">
                  <a:moveTo>
                    <a:pt x="101" y="1"/>
                  </a:moveTo>
                  <a:lnTo>
                    <a:pt x="101" y="34"/>
                  </a:lnTo>
                  <a:lnTo>
                    <a:pt x="68" y="337"/>
                  </a:lnTo>
                  <a:lnTo>
                    <a:pt x="34" y="640"/>
                  </a:lnTo>
                  <a:lnTo>
                    <a:pt x="68" y="674"/>
                  </a:lnTo>
                  <a:lnTo>
                    <a:pt x="101" y="674"/>
                  </a:lnTo>
                  <a:lnTo>
                    <a:pt x="34" y="708"/>
                  </a:lnTo>
                  <a:lnTo>
                    <a:pt x="0" y="708"/>
                  </a:lnTo>
                  <a:lnTo>
                    <a:pt x="0" y="741"/>
                  </a:lnTo>
                  <a:lnTo>
                    <a:pt x="169" y="809"/>
                  </a:lnTo>
                  <a:lnTo>
                    <a:pt x="371" y="809"/>
                  </a:lnTo>
                  <a:lnTo>
                    <a:pt x="539" y="775"/>
                  </a:lnTo>
                  <a:lnTo>
                    <a:pt x="607" y="775"/>
                  </a:lnTo>
                  <a:lnTo>
                    <a:pt x="640" y="708"/>
                  </a:lnTo>
                  <a:lnTo>
                    <a:pt x="674" y="674"/>
                  </a:lnTo>
                  <a:lnTo>
                    <a:pt x="640" y="640"/>
                  </a:lnTo>
                  <a:lnTo>
                    <a:pt x="573" y="607"/>
                  </a:lnTo>
                  <a:lnTo>
                    <a:pt x="506" y="607"/>
                  </a:lnTo>
                  <a:lnTo>
                    <a:pt x="371" y="640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03" y="405"/>
                  </a:lnTo>
                  <a:lnTo>
                    <a:pt x="236" y="405"/>
                  </a:lnTo>
                  <a:lnTo>
                    <a:pt x="304" y="438"/>
                  </a:lnTo>
                  <a:lnTo>
                    <a:pt x="438" y="438"/>
                  </a:lnTo>
                  <a:lnTo>
                    <a:pt x="506" y="405"/>
                  </a:lnTo>
                  <a:lnTo>
                    <a:pt x="539" y="371"/>
                  </a:lnTo>
                  <a:lnTo>
                    <a:pt x="539" y="304"/>
                  </a:lnTo>
                  <a:lnTo>
                    <a:pt x="506" y="270"/>
                  </a:lnTo>
                  <a:lnTo>
                    <a:pt x="405" y="236"/>
                  </a:lnTo>
                  <a:lnTo>
                    <a:pt x="236" y="236"/>
                  </a:lnTo>
                  <a:lnTo>
                    <a:pt x="169" y="270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5367125" y="2425700"/>
              <a:ext cx="20225" cy="22750"/>
            </a:xfrm>
            <a:custGeom>
              <a:avLst/>
              <a:gdLst/>
              <a:ahLst/>
              <a:cxnLst/>
              <a:rect l="0" t="0" r="0" b="0"/>
              <a:pathLst>
                <a:path w="809" h="910" extrusionOk="0">
                  <a:moveTo>
                    <a:pt x="439" y="0"/>
                  </a:moveTo>
                  <a:lnTo>
                    <a:pt x="304" y="101"/>
                  </a:lnTo>
                  <a:lnTo>
                    <a:pt x="203" y="270"/>
                  </a:lnTo>
                  <a:lnTo>
                    <a:pt x="35" y="573"/>
                  </a:lnTo>
                  <a:lnTo>
                    <a:pt x="1" y="640"/>
                  </a:lnTo>
                  <a:lnTo>
                    <a:pt x="35" y="674"/>
                  </a:lnTo>
                  <a:lnTo>
                    <a:pt x="68" y="707"/>
                  </a:lnTo>
                  <a:lnTo>
                    <a:pt x="102" y="741"/>
                  </a:lnTo>
                  <a:lnTo>
                    <a:pt x="573" y="741"/>
                  </a:lnTo>
                  <a:lnTo>
                    <a:pt x="573" y="808"/>
                  </a:lnTo>
                  <a:lnTo>
                    <a:pt x="641" y="909"/>
                  </a:lnTo>
                  <a:lnTo>
                    <a:pt x="674" y="909"/>
                  </a:lnTo>
                  <a:lnTo>
                    <a:pt x="708" y="876"/>
                  </a:lnTo>
                  <a:lnTo>
                    <a:pt x="742" y="808"/>
                  </a:lnTo>
                  <a:lnTo>
                    <a:pt x="742" y="707"/>
                  </a:lnTo>
                  <a:lnTo>
                    <a:pt x="775" y="674"/>
                  </a:lnTo>
                  <a:lnTo>
                    <a:pt x="809" y="640"/>
                  </a:lnTo>
                  <a:lnTo>
                    <a:pt x="809" y="573"/>
                  </a:lnTo>
                  <a:lnTo>
                    <a:pt x="742" y="505"/>
                  </a:lnTo>
                  <a:lnTo>
                    <a:pt x="775" y="337"/>
                  </a:lnTo>
                  <a:lnTo>
                    <a:pt x="775" y="303"/>
                  </a:lnTo>
                  <a:lnTo>
                    <a:pt x="742" y="303"/>
                  </a:lnTo>
                  <a:lnTo>
                    <a:pt x="607" y="505"/>
                  </a:lnTo>
                  <a:lnTo>
                    <a:pt x="270" y="539"/>
                  </a:lnTo>
                  <a:lnTo>
                    <a:pt x="405" y="303"/>
                  </a:lnTo>
                  <a:lnTo>
                    <a:pt x="506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5441200" y="2428225"/>
              <a:ext cx="18550" cy="24425"/>
            </a:xfrm>
            <a:custGeom>
              <a:avLst/>
              <a:gdLst/>
              <a:ahLst/>
              <a:cxnLst/>
              <a:rect l="0" t="0" r="0" b="0"/>
              <a:pathLst>
                <a:path w="742" h="977" extrusionOk="0">
                  <a:moveTo>
                    <a:pt x="539" y="0"/>
                  </a:moveTo>
                  <a:lnTo>
                    <a:pt x="405" y="34"/>
                  </a:lnTo>
                  <a:lnTo>
                    <a:pt x="102" y="135"/>
                  </a:lnTo>
                  <a:lnTo>
                    <a:pt x="68" y="202"/>
                  </a:lnTo>
                  <a:lnTo>
                    <a:pt x="68" y="236"/>
                  </a:lnTo>
                  <a:lnTo>
                    <a:pt x="169" y="539"/>
                  </a:lnTo>
                  <a:lnTo>
                    <a:pt x="203" y="606"/>
                  </a:lnTo>
                  <a:lnTo>
                    <a:pt x="304" y="606"/>
                  </a:lnTo>
                  <a:lnTo>
                    <a:pt x="405" y="539"/>
                  </a:lnTo>
                  <a:lnTo>
                    <a:pt x="472" y="539"/>
                  </a:lnTo>
                  <a:lnTo>
                    <a:pt x="539" y="573"/>
                  </a:lnTo>
                  <a:lnTo>
                    <a:pt x="573" y="640"/>
                  </a:lnTo>
                  <a:lnTo>
                    <a:pt x="573" y="674"/>
                  </a:lnTo>
                  <a:lnTo>
                    <a:pt x="472" y="707"/>
                  </a:lnTo>
                  <a:lnTo>
                    <a:pt x="270" y="741"/>
                  </a:lnTo>
                  <a:lnTo>
                    <a:pt x="102" y="775"/>
                  </a:lnTo>
                  <a:lnTo>
                    <a:pt x="34" y="808"/>
                  </a:lnTo>
                  <a:lnTo>
                    <a:pt x="1" y="876"/>
                  </a:lnTo>
                  <a:lnTo>
                    <a:pt x="1" y="943"/>
                  </a:lnTo>
                  <a:lnTo>
                    <a:pt x="34" y="977"/>
                  </a:lnTo>
                  <a:lnTo>
                    <a:pt x="102" y="977"/>
                  </a:lnTo>
                  <a:lnTo>
                    <a:pt x="169" y="943"/>
                  </a:lnTo>
                  <a:lnTo>
                    <a:pt x="270" y="909"/>
                  </a:lnTo>
                  <a:lnTo>
                    <a:pt x="438" y="909"/>
                  </a:lnTo>
                  <a:lnTo>
                    <a:pt x="607" y="876"/>
                  </a:lnTo>
                  <a:lnTo>
                    <a:pt x="674" y="808"/>
                  </a:lnTo>
                  <a:lnTo>
                    <a:pt x="708" y="741"/>
                  </a:lnTo>
                  <a:lnTo>
                    <a:pt x="741" y="674"/>
                  </a:lnTo>
                  <a:lnTo>
                    <a:pt x="741" y="573"/>
                  </a:lnTo>
                  <a:lnTo>
                    <a:pt x="674" y="505"/>
                  </a:lnTo>
                  <a:lnTo>
                    <a:pt x="640" y="438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304" y="404"/>
                  </a:lnTo>
                  <a:lnTo>
                    <a:pt x="270" y="270"/>
                  </a:lnTo>
                  <a:lnTo>
                    <a:pt x="506" y="202"/>
                  </a:lnTo>
                  <a:lnTo>
                    <a:pt x="708" y="101"/>
                  </a:lnTo>
                  <a:lnTo>
                    <a:pt x="741" y="68"/>
                  </a:lnTo>
                  <a:lnTo>
                    <a:pt x="708" y="34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5803125" y="2430750"/>
              <a:ext cx="16025" cy="18525"/>
            </a:xfrm>
            <a:custGeom>
              <a:avLst/>
              <a:gdLst/>
              <a:ahLst/>
              <a:cxnLst/>
              <a:rect l="0" t="0" r="0" b="0"/>
              <a:pathLst>
                <a:path w="641" h="741" extrusionOk="0">
                  <a:moveTo>
                    <a:pt x="405" y="371"/>
                  </a:moveTo>
                  <a:lnTo>
                    <a:pt x="371" y="438"/>
                  </a:lnTo>
                  <a:lnTo>
                    <a:pt x="338" y="505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505"/>
                  </a:lnTo>
                  <a:lnTo>
                    <a:pt x="203" y="472"/>
                  </a:lnTo>
                  <a:lnTo>
                    <a:pt x="237" y="438"/>
                  </a:lnTo>
                  <a:lnTo>
                    <a:pt x="338" y="371"/>
                  </a:lnTo>
                  <a:close/>
                  <a:moveTo>
                    <a:pt x="405" y="0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69" y="135"/>
                  </a:lnTo>
                  <a:lnTo>
                    <a:pt x="169" y="169"/>
                  </a:lnTo>
                  <a:lnTo>
                    <a:pt x="203" y="236"/>
                  </a:lnTo>
                  <a:lnTo>
                    <a:pt x="136" y="270"/>
                  </a:lnTo>
                  <a:lnTo>
                    <a:pt x="35" y="371"/>
                  </a:lnTo>
                  <a:lnTo>
                    <a:pt x="1" y="472"/>
                  </a:lnTo>
                  <a:lnTo>
                    <a:pt x="1" y="573"/>
                  </a:lnTo>
                  <a:lnTo>
                    <a:pt x="35" y="674"/>
                  </a:lnTo>
                  <a:lnTo>
                    <a:pt x="136" y="741"/>
                  </a:lnTo>
                  <a:lnTo>
                    <a:pt x="270" y="741"/>
                  </a:lnTo>
                  <a:lnTo>
                    <a:pt x="371" y="707"/>
                  </a:lnTo>
                  <a:lnTo>
                    <a:pt x="472" y="674"/>
                  </a:lnTo>
                  <a:lnTo>
                    <a:pt x="573" y="539"/>
                  </a:lnTo>
                  <a:lnTo>
                    <a:pt x="607" y="404"/>
                  </a:lnTo>
                  <a:lnTo>
                    <a:pt x="641" y="270"/>
                  </a:lnTo>
                  <a:lnTo>
                    <a:pt x="607" y="135"/>
                  </a:lnTo>
                  <a:lnTo>
                    <a:pt x="573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5667625" y="536075"/>
              <a:ext cx="5925" cy="14325"/>
            </a:xfrm>
            <a:custGeom>
              <a:avLst/>
              <a:gdLst/>
              <a:ahLst/>
              <a:cxnLst/>
              <a:rect l="0" t="0" r="0" b="0"/>
              <a:pathLst>
                <a:path w="237" h="573" extrusionOk="0">
                  <a:moveTo>
                    <a:pt x="135" y="0"/>
                  </a:moveTo>
                  <a:lnTo>
                    <a:pt x="101" y="34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68" y="573"/>
                  </a:lnTo>
                  <a:lnTo>
                    <a:pt x="101" y="539"/>
                  </a:lnTo>
                  <a:lnTo>
                    <a:pt x="169" y="506"/>
                  </a:lnTo>
                  <a:lnTo>
                    <a:pt x="169" y="438"/>
                  </a:lnTo>
                  <a:lnTo>
                    <a:pt x="202" y="337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5676875" y="508300"/>
              <a:ext cx="8450" cy="16850"/>
            </a:xfrm>
            <a:custGeom>
              <a:avLst/>
              <a:gdLst/>
              <a:ahLst/>
              <a:cxnLst/>
              <a:rect l="0" t="0" r="0" b="0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169"/>
                  </a:lnTo>
                  <a:lnTo>
                    <a:pt x="68" y="303"/>
                  </a:lnTo>
                  <a:lnTo>
                    <a:pt x="34" y="472"/>
                  </a:lnTo>
                  <a:lnTo>
                    <a:pt x="1" y="539"/>
                  </a:lnTo>
                  <a:lnTo>
                    <a:pt x="34" y="606"/>
                  </a:lnTo>
                  <a:lnTo>
                    <a:pt x="68" y="674"/>
                  </a:lnTo>
                  <a:lnTo>
                    <a:pt x="169" y="674"/>
                  </a:lnTo>
                  <a:lnTo>
                    <a:pt x="203" y="606"/>
                  </a:lnTo>
                  <a:lnTo>
                    <a:pt x="203" y="505"/>
                  </a:lnTo>
                  <a:lnTo>
                    <a:pt x="236" y="404"/>
                  </a:lnTo>
                  <a:lnTo>
                    <a:pt x="304" y="135"/>
                  </a:lnTo>
                  <a:lnTo>
                    <a:pt x="337" y="68"/>
                  </a:lnTo>
                  <a:lnTo>
                    <a:pt x="304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5631425" y="266725"/>
              <a:ext cx="519350" cy="436025"/>
            </a:xfrm>
            <a:custGeom>
              <a:avLst/>
              <a:gdLst/>
              <a:ahLst/>
              <a:cxnLst/>
              <a:rect l="0" t="0" r="0" b="0"/>
              <a:pathLst>
                <a:path w="20774" h="17441" extrusionOk="0">
                  <a:moveTo>
                    <a:pt x="5522" y="674"/>
                  </a:moveTo>
                  <a:lnTo>
                    <a:pt x="7239" y="1044"/>
                  </a:lnTo>
                  <a:lnTo>
                    <a:pt x="8956" y="1482"/>
                  </a:lnTo>
                  <a:lnTo>
                    <a:pt x="9832" y="1684"/>
                  </a:lnTo>
                  <a:lnTo>
                    <a:pt x="10673" y="1920"/>
                  </a:lnTo>
                  <a:lnTo>
                    <a:pt x="11515" y="2189"/>
                  </a:lnTo>
                  <a:lnTo>
                    <a:pt x="12357" y="2492"/>
                  </a:lnTo>
                  <a:lnTo>
                    <a:pt x="14310" y="3233"/>
                  </a:lnTo>
                  <a:lnTo>
                    <a:pt x="15286" y="3570"/>
                  </a:lnTo>
                  <a:lnTo>
                    <a:pt x="16296" y="3873"/>
                  </a:lnTo>
                  <a:lnTo>
                    <a:pt x="17474" y="4176"/>
                  </a:lnTo>
                  <a:lnTo>
                    <a:pt x="18653" y="4512"/>
                  </a:lnTo>
                  <a:lnTo>
                    <a:pt x="18518" y="4984"/>
                  </a:lnTo>
                  <a:lnTo>
                    <a:pt x="18451" y="5455"/>
                  </a:lnTo>
                  <a:lnTo>
                    <a:pt x="18350" y="6398"/>
                  </a:lnTo>
                  <a:lnTo>
                    <a:pt x="18316" y="6633"/>
                  </a:lnTo>
                  <a:lnTo>
                    <a:pt x="18249" y="6869"/>
                  </a:lnTo>
                  <a:lnTo>
                    <a:pt x="18047" y="7307"/>
                  </a:lnTo>
                  <a:lnTo>
                    <a:pt x="17845" y="7744"/>
                  </a:lnTo>
                  <a:lnTo>
                    <a:pt x="17777" y="7980"/>
                  </a:lnTo>
                  <a:lnTo>
                    <a:pt x="17744" y="8216"/>
                  </a:lnTo>
                  <a:lnTo>
                    <a:pt x="16161" y="7610"/>
                  </a:lnTo>
                  <a:lnTo>
                    <a:pt x="15353" y="7307"/>
                  </a:lnTo>
                  <a:lnTo>
                    <a:pt x="14545" y="7037"/>
                  </a:lnTo>
                  <a:lnTo>
                    <a:pt x="13603" y="6768"/>
                  </a:lnTo>
                  <a:lnTo>
                    <a:pt x="12660" y="6499"/>
                  </a:lnTo>
                  <a:lnTo>
                    <a:pt x="10774" y="5960"/>
                  </a:lnTo>
                  <a:lnTo>
                    <a:pt x="9091" y="5489"/>
                  </a:lnTo>
                  <a:lnTo>
                    <a:pt x="8249" y="5287"/>
                  </a:lnTo>
                  <a:lnTo>
                    <a:pt x="7374" y="5118"/>
                  </a:lnTo>
                  <a:lnTo>
                    <a:pt x="6600" y="4950"/>
                  </a:lnTo>
                  <a:lnTo>
                    <a:pt x="5859" y="4782"/>
                  </a:lnTo>
                  <a:lnTo>
                    <a:pt x="5118" y="4546"/>
                  </a:lnTo>
                  <a:lnTo>
                    <a:pt x="4377" y="4243"/>
                  </a:lnTo>
                  <a:lnTo>
                    <a:pt x="4680" y="3300"/>
                  </a:lnTo>
                  <a:lnTo>
                    <a:pt x="4815" y="2829"/>
                  </a:lnTo>
                  <a:lnTo>
                    <a:pt x="5017" y="2357"/>
                  </a:lnTo>
                  <a:lnTo>
                    <a:pt x="5320" y="1549"/>
                  </a:lnTo>
                  <a:lnTo>
                    <a:pt x="5455" y="1112"/>
                  </a:lnTo>
                  <a:lnTo>
                    <a:pt x="5522" y="674"/>
                  </a:lnTo>
                  <a:close/>
                  <a:moveTo>
                    <a:pt x="3940" y="270"/>
                  </a:moveTo>
                  <a:lnTo>
                    <a:pt x="4916" y="506"/>
                  </a:lnTo>
                  <a:lnTo>
                    <a:pt x="4916" y="539"/>
                  </a:lnTo>
                  <a:lnTo>
                    <a:pt x="4883" y="539"/>
                  </a:lnTo>
                  <a:lnTo>
                    <a:pt x="4883" y="607"/>
                  </a:lnTo>
                  <a:lnTo>
                    <a:pt x="4815" y="775"/>
                  </a:lnTo>
                  <a:lnTo>
                    <a:pt x="4782" y="876"/>
                  </a:lnTo>
                  <a:lnTo>
                    <a:pt x="4748" y="977"/>
                  </a:lnTo>
                  <a:lnTo>
                    <a:pt x="4782" y="1011"/>
                  </a:lnTo>
                  <a:lnTo>
                    <a:pt x="4815" y="1044"/>
                  </a:lnTo>
                  <a:lnTo>
                    <a:pt x="4916" y="1044"/>
                  </a:lnTo>
                  <a:lnTo>
                    <a:pt x="4950" y="943"/>
                  </a:lnTo>
                  <a:lnTo>
                    <a:pt x="4984" y="842"/>
                  </a:lnTo>
                  <a:lnTo>
                    <a:pt x="5051" y="640"/>
                  </a:lnTo>
                  <a:lnTo>
                    <a:pt x="5051" y="573"/>
                  </a:lnTo>
                  <a:lnTo>
                    <a:pt x="5051" y="539"/>
                  </a:lnTo>
                  <a:lnTo>
                    <a:pt x="5320" y="607"/>
                  </a:lnTo>
                  <a:lnTo>
                    <a:pt x="5186" y="1112"/>
                  </a:lnTo>
                  <a:lnTo>
                    <a:pt x="5051" y="1583"/>
                  </a:lnTo>
                  <a:lnTo>
                    <a:pt x="4680" y="2526"/>
                  </a:lnTo>
                  <a:lnTo>
                    <a:pt x="4512" y="2964"/>
                  </a:lnTo>
                  <a:lnTo>
                    <a:pt x="4344" y="3435"/>
                  </a:lnTo>
                  <a:lnTo>
                    <a:pt x="4209" y="3906"/>
                  </a:lnTo>
                  <a:lnTo>
                    <a:pt x="4209" y="4142"/>
                  </a:lnTo>
                  <a:lnTo>
                    <a:pt x="4175" y="4378"/>
                  </a:lnTo>
                  <a:lnTo>
                    <a:pt x="4209" y="4411"/>
                  </a:lnTo>
                  <a:lnTo>
                    <a:pt x="4243" y="4445"/>
                  </a:lnTo>
                  <a:lnTo>
                    <a:pt x="4310" y="4445"/>
                  </a:lnTo>
                  <a:lnTo>
                    <a:pt x="4579" y="4613"/>
                  </a:lnTo>
                  <a:lnTo>
                    <a:pt x="4849" y="4748"/>
                  </a:lnTo>
                  <a:lnTo>
                    <a:pt x="5152" y="4883"/>
                  </a:lnTo>
                  <a:lnTo>
                    <a:pt x="5455" y="4950"/>
                  </a:lnTo>
                  <a:lnTo>
                    <a:pt x="6128" y="5118"/>
                  </a:lnTo>
                  <a:lnTo>
                    <a:pt x="6734" y="5219"/>
                  </a:lnTo>
                  <a:lnTo>
                    <a:pt x="8485" y="5623"/>
                  </a:lnTo>
                  <a:lnTo>
                    <a:pt x="10202" y="6061"/>
                  </a:lnTo>
                  <a:lnTo>
                    <a:pt x="14242" y="7206"/>
                  </a:lnTo>
                  <a:lnTo>
                    <a:pt x="15151" y="7475"/>
                  </a:lnTo>
                  <a:lnTo>
                    <a:pt x="16060" y="7812"/>
                  </a:lnTo>
                  <a:lnTo>
                    <a:pt x="17845" y="8485"/>
                  </a:lnTo>
                  <a:lnTo>
                    <a:pt x="17912" y="8485"/>
                  </a:lnTo>
                  <a:lnTo>
                    <a:pt x="17946" y="8451"/>
                  </a:lnTo>
                  <a:lnTo>
                    <a:pt x="17979" y="8418"/>
                  </a:lnTo>
                  <a:lnTo>
                    <a:pt x="17979" y="8350"/>
                  </a:lnTo>
                  <a:lnTo>
                    <a:pt x="17979" y="8317"/>
                  </a:lnTo>
                  <a:lnTo>
                    <a:pt x="18013" y="8081"/>
                  </a:lnTo>
                  <a:lnTo>
                    <a:pt x="18080" y="7845"/>
                  </a:lnTo>
                  <a:lnTo>
                    <a:pt x="18282" y="7408"/>
                  </a:lnTo>
                  <a:lnTo>
                    <a:pt x="18451" y="6936"/>
                  </a:lnTo>
                  <a:lnTo>
                    <a:pt x="18552" y="6701"/>
                  </a:lnTo>
                  <a:lnTo>
                    <a:pt x="18619" y="6465"/>
                  </a:lnTo>
                  <a:lnTo>
                    <a:pt x="18653" y="5994"/>
                  </a:lnTo>
                  <a:lnTo>
                    <a:pt x="18720" y="5522"/>
                  </a:lnTo>
                  <a:lnTo>
                    <a:pt x="18787" y="5051"/>
                  </a:lnTo>
                  <a:lnTo>
                    <a:pt x="18888" y="4580"/>
                  </a:lnTo>
                  <a:lnTo>
                    <a:pt x="19057" y="4613"/>
                  </a:lnTo>
                  <a:lnTo>
                    <a:pt x="19023" y="4681"/>
                  </a:lnTo>
                  <a:lnTo>
                    <a:pt x="18989" y="4815"/>
                  </a:lnTo>
                  <a:lnTo>
                    <a:pt x="18956" y="4984"/>
                  </a:lnTo>
                  <a:lnTo>
                    <a:pt x="18922" y="5085"/>
                  </a:lnTo>
                  <a:lnTo>
                    <a:pt x="18855" y="5219"/>
                  </a:lnTo>
                  <a:lnTo>
                    <a:pt x="18855" y="5253"/>
                  </a:lnTo>
                  <a:lnTo>
                    <a:pt x="18888" y="5287"/>
                  </a:lnTo>
                  <a:lnTo>
                    <a:pt x="18922" y="5320"/>
                  </a:lnTo>
                  <a:lnTo>
                    <a:pt x="18989" y="5320"/>
                  </a:lnTo>
                  <a:lnTo>
                    <a:pt x="19090" y="5186"/>
                  </a:lnTo>
                  <a:lnTo>
                    <a:pt x="19158" y="5017"/>
                  </a:lnTo>
                  <a:lnTo>
                    <a:pt x="19225" y="4849"/>
                  </a:lnTo>
                  <a:lnTo>
                    <a:pt x="19225" y="4681"/>
                  </a:lnTo>
                  <a:lnTo>
                    <a:pt x="19865" y="4916"/>
                  </a:lnTo>
                  <a:lnTo>
                    <a:pt x="20471" y="5152"/>
                  </a:lnTo>
                  <a:lnTo>
                    <a:pt x="20370" y="5320"/>
                  </a:lnTo>
                  <a:lnTo>
                    <a:pt x="20269" y="5489"/>
                  </a:lnTo>
                  <a:lnTo>
                    <a:pt x="20168" y="5926"/>
                  </a:lnTo>
                  <a:lnTo>
                    <a:pt x="20100" y="6364"/>
                  </a:lnTo>
                  <a:lnTo>
                    <a:pt x="20033" y="6734"/>
                  </a:lnTo>
                  <a:lnTo>
                    <a:pt x="19865" y="7576"/>
                  </a:lnTo>
                  <a:lnTo>
                    <a:pt x="19629" y="8451"/>
                  </a:lnTo>
                  <a:lnTo>
                    <a:pt x="19360" y="9293"/>
                  </a:lnTo>
                  <a:lnTo>
                    <a:pt x="19057" y="10135"/>
                  </a:lnTo>
                  <a:lnTo>
                    <a:pt x="18518" y="10067"/>
                  </a:lnTo>
                  <a:lnTo>
                    <a:pt x="17979" y="9966"/>
                  </a:lnTo>
                  <a:lnTo>
                    <a:pt x="16936" y="9697"/>
                  </a:lnTo>
                  <a:lnTo>
                    <a:pt x="15858" y="9394"/>
                  </a:lnTo>
                  <a:lnTo>
                    <a:pt x="14815" y="9057"/>
                  </a:lnTo>
                  <a:lnTo>
                    <a:pt x="13771" y="8721"/>
                  </a:lnTo>
                  <a:lnTo>
                    <a:pt x="12727" y="8350"/>
                  </a:lnTo>
                  <a:lnTo>
                    <a:pt x="10640" y="7576"/>
                  </a:lnTo>
                  <a:lnTo>
                    <a:pt x="10135" y="7408"/>
                  </a:lnTo>
                  <a:lnTo>
                    <a:pt x="9596" y="7239"/>
                  </a:lnTo>
                  <a:lnTo>
                    <a:pt x="8552" y="6970"/>
                  </a:lnTo>
                  <a:lnTo>
                    <a:pt x="7475" y="6734"/>
                  </a:lnTo>
                  <a:lnTo>
                    <a:pt x="6398" y="6465"/>
                  </a:lnTo>
                  <a:lnTo>
                    <a:pt x="5354" y="6196"/>
                  </a:lnTo>
                  <a:lnTo>
                    <a:pt x="4310" y="5859"/>
                  </a:lnTo>
                  <a:lnTo>
                    <a:pt x="3266" y="5556"/>
                  </a:lnTo>
                  <a:lnTo>
                    <a:pt x="2223" y="5253"/>
                  </a:lnTo>
                  <a:lnTo>
                    <a:pt x="2492" y="4512"/>
                  </a:lnTo>
                  <a:lnTo>
                    <a:pt x="2728" y="3805"/>
                  </a:lnTo>
                  <a:lnTo>
                    <a:pt x="2963" y="3065"/>
                  </a:lnTo>
                  <a:lnTo>
                    <a:pt x="3233" y="2324"/>
                  </a:lnTo>
                  <a:lnTo>
                    <a:pt x="3435" y="1852"/>
                  </a:lnTo>
                  <a:lnTo>
                    <a:pt x="3670" y="1314"/>
                  </a:lnTo>
                  <a:lnTo>
                    <a:pt x="3771" y="1044"/>
                  </a:lnTo>
                  <a:lnTo>
                    <a:pt x="3872" y="775"/>
                  </a:lnTo>
                  <a:lnTo>
                    <a:pt x="3906" y="539"/>
                  </a:lnTo>
                  <a:lnTo>
                    <a:pt x="3940" y="270"/>
                  </a:lnTo>
                  <a:close/>
                  <a:moveTo>
                    <a:pt x="2391" y="5522"/>
                  </a:moveTo>
                  <a:lnTo>
                    <a:pt x="3603" y="5893"/>
                  </a:lnTo>
                  <a:lnTo>
                    <a:pt x="3502" y="5960"/>
                  </a:lnTo>
                  <a:lnTo>
                    <a:pt x="3435" y="6061"/>
                  </a:lnTo>
                  <a:lnTo>
                    <a:pt x="3300" y="6263"/>
                  </a:lnTo>
                  <a:lnTo>
                    <a:pt x="3199" y="6499"/>
                  </a:lnTo>
                  <a:lnTo>
                    <a:pt x="3132" y="6701"/>
                  </a:lnTo>
                  <a:lnTo>
                    <a:pt x="3031" y="7138"/>
                  </a:lnTo>
                  <a:lnTo>
                    <a:pt x="2930" y="7542"/>
                  </a:lnTo>
                  <a:lnTo>
                    <a:pt x="2728" y="8384"/>
                  </a:lnTo>
                  <a:lnTo>
                    <a:pt x="2458" y="9461"/>
                  </a:lnTo>
                  <a:lnTo>
                    <a:pt x="2155" y="10505"/>
                  </a:lnTo>
                  <a:lnTo>
                    <a:pt x="1785" y="11549"/>
                  </a:lnTo>
                  <a:lnTo>
                    <a:pt x="1583" y="12054"/>
                  </a:lnTo>
                  <a:lnTo>
                    <a:pt x="1347" y="12525"/>
                  </a:lnTo>
                  <a:lnTo>
                    <a:pt x="1347" y="12559"/>
                  </a:lnTo>
                  <a:lnTo>
                    <a:pt x="775" y="12424"/>
                  </a:lnTo>
                  <a:lnTo>
                    <a:pt x="506" y="12357"/>
                  </a:lnTo>
                  <a:lnTo>
                    <a:pt x="270" y="12256"/>
                  </a:lnTo>
                  <a:lnTo>
                    <a:pt x="472" y="11953"/>
                  </a:lnTo>
                  <a:lnTo>
                    <a:pt x="640" y="11583"/>
                  </a:lnTo>
                  <a:lnTo>
                    <a:pt x="775" y="11246"/>
                  </a:lnTo>
                  <a:lnTo>
                    <a:pt x="910" y="10842"/>
                  </a:lnTo>
                  <a:lnTo>
                    <a:pt x="1112" y="10067"/>
                  </a:lnTo>
                  <a:lnTo>
                    <a:pt x="1280" y="9360"/>
                  </a:lnTo>
                  <a:lnTo>
                    <a:pt x="1516" y="8418"/>
                  </a:lnTo>
                  <a:lnTo>
                    <a:pt x="1785" y="7509"/>
                  </a:lnTo>
                  <a:lnTo>
                    <a:pt x="2155" y="6532"/>
                  </a:lnTo>
                  <a:lnTo>
                    <a:pt x="2290" y="6027"/>
                  </a:lnTo>
                  <a:lnTo>
                    <a:pt x="2391" y="5522"/>
                  </a:lnTo>
                  <a:close/>
                  <a:moveTo>
                    <a:pt x="3704" y="5926"/>
                  </a:moveTo>
                  <a:lnTo>
                    <a:pt x="5017" y="6330"/>
                  </a:lnTo>
                  <a:lnTo>
                    <a:pt x="6330" y="6701"/>
                  </a:lnTo>
                  <a:lnTo>
                    <a:pt x="7408" y="6970"/>
                  </a:lnTo>
                  <a:lnTo>
                    <a:pt x="8451" y="7239"/>
                  </a:lnTo>
                  <a:lnTo>
                    <a:pt x="9529" y="7509"/>
                  </a:lnTo>
                  <a:lnTo>
                    <a:pt x="10067" y="7643"/>
                  </a:lnTo>
                  <a:lnTo>
                    <a:pt x="10572" y="7812"/>
                  </a:lnTo>
                  <a:lnTo>
                    <a:pt x="12222" y="8418"/>
                  </a:lnTo>
                  <a:lnTo>
                    <a:pt x="13872" y="9024"/>
                  </a:lnTo>
                  <a:lnTo>
                    <a:pt x="14714" y="9327"/>
                  </a:lnTo>
                  <a:lnTo>
                    <a:pt x="15555" y="9596"/>
                  </a:lnTo>
                  <a:lnTo>
                    <a:pt x="16397" y="9865"/>
                  </a:lnTo>
                  <a:lnTo>
                    <a:pt x="17239" y="10067"/>
                  </a:lnTo>
                  <a:lnTo>
                    <a:pt x="17205" y="10101"/>
                  </a:lnTo>
                  <a:lnTo>
                    <a:pt x="17205" y="10168"/>
                  </a:lnTo>
                  <a:lnTo>
                    <a:pt x="16565" y="11818"/>
                  </a:lnTo>
                  <a:lnTo>
                    <a:pt x="15959" y="13468"/>
                  </a:lnTo>
                  <a:lnTo>
                    <a:pt x="15724" y="14209"/>
                  </a:lnTo>
                  <a:lnTo>
                    <a:pt x="15522" y="14983"/>
                  </a:lnTo>
                  <a:lnTo>
                    <a:pt x="15320" y="15757"/>
                  </a:lnTo>
                  <a:lnTo>
                    <a:pt x="15084" y="16532"/>
                  </a:lnTo>
                  <a:lnTo>
                    <a:pt x="13771" y="16262"/>
                  </a:lnTo>
                  <a:lnTo>
                    <a:pt x="12222" y="15858"/>
                  </a:lnTo>
                  <a:lnTo>
                    <a:pt x="10673" y="15421"/>
                  </a:lnTo>
                  <a:lnTo>
                    <a:pt x="9125" y="14882"/>
                  </a:lnTo>
                  <a:lnTo>
                    <a:pt x="7610" y="14343"/>
                  </a:lnTo>
                  <a:lnTo>
                    <a:pt x="6532" y="13939"/>
                  </a:lnTo>
                  <a:lnTo>
                    <a:pt x="5489" y="13569"/>
                  </a:lnTo>
                  <a:lnTo>
                    <a:pt x="4411" y="13232"/>
                  </a:lnTo>
                  <a:lnTo>
                    <a:pt x="3839" y="13098"/>
                  </a:lnTo>
                  <a:lnTo>
                    <a:pt x="3300" y="12963"/>
                  </a:lnTo>
                  <a:lnTo>
                    <a:pt x="1549" y="12593"/>
                  </a:lnTo>
                  <a:lnTo>
                    <a:pt x="1785" y="12155"/>
                  </a:lnTo>
                  <a:lnTo>
                    <a:pt x="1953" y="11717"/>
                  </a:lnTo>
                  <a:lnTo>
                    <a:pt x="2256" y="10774"/>
                  </a:lnTo>
                  <a:lnTo>
                    <a:pt x="2795" y="8889"/>
                  </a:lnTo>
                  <a:lnTo>
                    <a:pt x="2963" y="8148"/>
                  </a:lnTo>
                  <a:lnTo>
                    <a:pt x="3132" y="7408"/>
                  </a:lnTo>
                  <a:lnTo>
                    <a:pt x="3233" y="7004"/>
                  </a:lnTo>
                  <a:lnTo>
                    <a:pt x="3367" y="6633"/>
                  </a:lnTo>
                  <a:lnTo>
                    <a:pt x="3502" y="6297"/>
                  </a:lnTo>
                  <a:lnTo>
                    <a:pt x="3704" y="5994"/>
                  </a:lnTo>
                  <a:lnTo>
                    <a:pt x="3704" y="5926"/>
                  </a:lnTo>
                  <a:close/>
                  <a:moveTo>
                    <a:pt x="17441" y="10101"/>
                  </a:moveTo>
                  <a:lnTo>
                    <a:pt x="18114" y="10236"/>
                  </a:lnTo>
                  <a:lnTo>
                    <a:pt x="18787" y="10337"/>
                  </a:lnTo>
                  <a:lnTo>
                    <a:pt x="18518" y="11246"/>
                  </a:lnTo>
                  <a:lnTo>
                    <a:pt x="18249" y="12155"/>
                  </a:lnTo>
                  <a:lnTo>
                    <a:pt x="18080" y="12593"/>
                  </a:lnTo>
                  <a:lnTo>
                    <a:pt x="17912" y="13030"/>
                  </a:lnTo>
                  <a:lnTo>
                    <a:pt x="17744" y="13468"/>
                  </a:lnTo>
                  <a:lnTo>
                    <a:pt x="17575" y="13906"/>
                  </a:lnTo>
                  <a:lnTo>
                    <a:pt x="17340" y="14680"/>
                  </a:lnTo>
                  <a:lnTo>
                    <a:pt x="17171" y="15488"/>
                  </a:lnTo>
                  <a:lnTo>
                    <a:pt x="16936" y="16262"/>
                  </a:lnTo>
                  <a:lnTo>
                    <a:pt x="16801" y="16666"/>
                  </a:lnTo>
                  <a:lnTo>
                    <a:pt x="16599" y="17037"/>
                  </a:lnTo>
                  <a:lnTo>
                    <a:pt x="16397" y="16902"/>
                  </a:lnTo>
                  <a:lnTo>
                    <a:pt x="16161" y="16801"/>
                  </a:lnTo>
                  <a:lnTo>
                    <a:pt x="15656" y="16666"/>
                  </a:lnTo>
                  <a:lnTo>
                    <a:pt x="15353" y="16599"/>
                  </a:lnTo>
                  <a:lnTo>
                    <a:pt x="15589" y="15825"/>
                  </a:lnTo>
                  <a:lnTo>
                    <a:pt x="15791" y="15050"/>
                  </a:lnTo>
                  <a:lnTo>
                    <a:pt x="15993" y="14276"/>
                  </a:lnTo>
                  <a:lnTo>
                    <a:pt x="16195" y="13535"/>
                  </a:lnTo>
                  <a:lnTo>
                    <a:pt x="16498" y="12694"/>
                  </a:lnTo>
                  <a:lnTo>
                    <a:pt x="16835" y="11852"/>
                  </a:lnTo>
                  <a:lnTo>
                    <a:pt x="17138" y="11010"/>
                  </a:lnTo>
                  <a:lnTo>
                    <a:pt x="17441" y="10168"/>
                  </a:lnTo>
                  <a:lnTo>
                    <a:pt x="17441" y="10135"/>
                  </a:lnTo>
                  <a:lnTo>
                    <a:pt x="17441" y="10101"/>
                  </a:lnTo>
                  <a:close/>
                  <a:moveTo>
                    <a:pt x="3805" y="1"/>
                  </a:moveTo>
                  <a:lnTo>
                    <a:pt x="3738" y="34"/>
                  </a:lnTo>
                  <a:lnTo>
                    <a:pt x="3670" y="68"/>
                  </a:lnTo>
                  <a:lnTo>
                    <a:pt x="3670" y="135"/>
                  </a:lnTo>
                  <a:lnTo>
                    <a:pt x="3704" y="203"/>
                  </a:lnTo>
                  <a:lnTo>
                    <a:pt x="3670" y="472"/>
                  </a:lnTo>
                  <a:lnTo>
                    <a:pt x="3603" y="775"/>
                  </a:lnTo>
                  <a:lnTo>
                    <a:pt x="3401" y="1314"/>
                  </a:lnTo>
                  <a:lnTo>
                    <a:pt x="3165" y="1886"/>
                  </a:lnTo>
                  <a:lnTo>
                    <a:pt x="2930" y="2425"/>
                  </a:lnTo>
                  <a:lnTo>
                    <a:pt x="2694" y="3098"/>
                  </a:lnTo>
                  <a:lnTo>
                    <a:pt x="2458" y="3805"/>
                  </a:lnTo>
                  <a:lnTo>
                    <a:pt x="1987" y="5186"/>
                  </a:lnTo>
                  <a:lnTo>
                    <a:pt x="1987" y="5253"/>
                  </a:lnTo>
                  <a:lnTo>
                    <a:pt x="2021" y="5287"/>
                  </a:lnTo>
                  <a:lnTo>
                    <a:pt x="2021" y="5388"/>
                  </a:lnTo>
                  <a:lnTo>
                    <a:pt x="2088" y="5421"/>
                  </a:lnTo>
                  <a:lnTo>
                    <a:pt x="2256" y="5489"/>
                  </a:lnTo>
                  <a:lnTo>
                    <a:pt x="1920" y="6297"/>
                  </a:lnTo>
                  <a:lnTo>
                    <a:pt x="1650" y="7105"/>
                  </a:lnTo>
                  <a:lnTo>
                    <a:pt x="1179" y="8788"/>
                  </a:lnTo>
                  <a:lnTo>
                    <a:pt x="674" y="10471"/>
                  </a:lnTo>
                  <a:lnTo>
                    <a:pt x="405" y="11280"/>
                  </a:lnTo>
                  <a:lnTo>
                    <a:pt x="102" y="12088"/>
                  </a:lnTo>
                  <a:lnTo>
                    <a:pt x="34" y="12121"/>
                  </a:lnTo>
                  <a:lnTo>
                    <a:pt x="1" y="12155"/>
                  </a:lnTo>
                  <a:lnTo>
                    <a:pt x="1" y="12222"/>
                  </a:lnTo>
                  <a:lnTo>
                    <a:pt x="34" y="12290"/>
                  </a:lnTo>
                  <a:lnTo>
                    <a:pt x="68" y="12357"/>
                  </a:lnTo>
                  <a:lnTo>
                    <a:pt x="203" y="12424"/>
                  </a:lnTo>
                  <a:lnTo>
                    <a:pt x="506" y="12559"/>
                  </a:lnTo>
                  <a:lnTo>
                    <a:pt x="910" y="12694"/>
                  </a:lnTo>
                  <a:lnTo>
                    <a:pt x="1314" y="12795"/>
                  </a:lnTo>
                  <a:lnTo>
                    <a:pt x="2122" y="12963"/>
                  </a:lnTo>
                  <a:lnTo>
                    <a:pt x="4007" y="13401"/>
                  </a:lnTo>
                  <a:lnTo>
                    <a:pt x="4950" y="13670"/>
                  </a:lnTo>
                  <a:lnTo>
                    <a:pt x="5893" y="13973"/>
                  </a:lnTo>
                  <a:lnTo>
                    <a:pt x="8990" y="15084"/>
                  </a:lnTo>
                  <a:lnTo>
                    <a:pt x="10539" y="15623"/>
                  </a:lnTo>
                  <a:lnTo>
                    <a:pt x="12121" y="16094"/>
                  </a:lnTo>
                  <a:lnTo>
                    <a:pt x="13300" y="16397"/>
                  </a:lnTo>
                  <a:lnTo>
                    <a:pt x="14478" y="16666"/>
                  </a:lnTo>
                  <a:lnTo>
                    <a:pt x="15084" y="16767"/>
                  </a:lnTo>
                  <a:lnTo>
                    <a:pt x="15151" y="16801"/>
                  </a:lnTo>
                  <a:lnTo>
                    <a:pt x="15219" y="16801"/>
                  </a:lnTo>
                  <a:lnTo>
                    <a:pt x="15623" y="16868"/>
                  </a:lnTo>
                  <a:lnTo>
                    <a:pt x="15959" y="16969"/>
                  </a:lnTo>
                  <a:lnTo>
                    <a:pt x="16262" y="17104"/>
                  </a:lnTo>
                  <a:lnTo>
                    <a:pt x="16397" y="17171"/>
                  </a:lnTo>
                  <a:lnTo>
                    <a:pt x="16498" y="17272"/>
                  </a:lnTo>
                  <a:lnTo>
                    <a:pt x="16498" y="17373"/>
                  </a:lnTo>
                  <a:lnTo>
                    <a:pt x="16565" y="17407"/>
                  </a:lnTo>
                  <a:lnTo>
                    <a:pt x="16633" y="17441"/>
                  </a:lnTo>
                  <a:lnTo>
                    <a:pt x="16700" y="17407"/>
                  </a:lnTo>
                  <a:lnTo>
                    <a:pt x="16734" y="17373"/>
                  </a:lnTo>
                  <a:lnTo>
                    <a:pt x="16936" y="17003"/>
                  </a:lnTo>
                  <a:lnTo>
                    <a:pt x="17104" y="16599"/>
                  </a:lnTo>
                  <a:lnTo>
                    <a:pt x="17239" y="16195"/>
                  </a:lnTo>
                  <a:lnTo>
                    <a:pt x="17340" y="15791"/>
                  </a:lnTo>
                  <a:lnTo>
                    <a:pt x="17542" y="14983"/>
                  </a:lnTo>
                  <a:lnTo>
                    <a:pt x="17777" y="14175"/>
                  </a:lnTo>
                  <a:lnTo>
                    <a:pt x="17912" y="13670"/>
                  </a:lnTo>
                  <a:lnTo>
                    <a:pt x="18080" y="13199"/>
                  </a:lnTo>
                  <a:lnTo>
                    <a:pt x="18451" y="12290"/>
                  </a:lnTo>
                  <a:lnTo>
                    <a:pt x="18619" y="11818"/>
                  </a:lnTo>
                  <a:lnTo>
                    <a:pt x="18754" y="11347"/>
                  </a:lnTo>
                  <a:lnTo>
                    <a:pt x="18888" y="10875"/>
                  </a:lnTo>
                  <a:lnTo>
                    <a:pt x="18956" y="10370"/>
                  </a:lnTo>
                  <a:lnTo>
                    <a:pt x="18989" y="10370"/>
                  </a:lnTo>
                  <a:lnTo>
                    <a:pt x="19023" y="10438"/>
                  </a:lnTo>
                  <a:lnTo>
                    <a:pt x="19124" y="10471"/>
                  </a:lnTo>
                  <a:lnTo>
                    <a:pt x="19191" y="10438"/>
                  </a:lnTo>
                  <a:lnTo>
                    <a:pt x="19259" y="10370"/>
                  </a:lnTo>
                  <a:lnTo>
                    <a:pt x="19730" y="8788"/>
                  </a:lnTo>
                  <a:lnTo>
                    <a:pt x="20168" y="7206"/>
                  </a:lnTo>
                  <a:lnTo>
                    <a:pt x="20302" y="6701"/>
                  </a:lnTo>
                  <a:lnTo>
                    <a:pt x="20370" y="6196"/>
                  </a:lnTo>
                  <a:lnTo>
                    <a:pt x="20504" y="5691"/>
                  </a:lnTo>
                  <a:lnTo>
                    <a:pt x="20572" y="5455"/>
                  </a:lnTo>
                  <a:lnTo>
                    <a:pt x="20706" y="5219"/>
                  </a:lnTo>
                  <a:lnTo>
                    <a:pt x="20740" y="5186"/>
                  </a:lnTo>
                  <a:lnTo>
                    <a:pt x="20774" y="5118"/>
                  </a:lnTo>
                  <a:lnTo>
                    <a:pt x="20774" y="5085"/>
                  </a:lnTo>
                  <a:lnTo>
                    <a:pt x="20774" y="5017"/>
                  </a:lnTo>
                  <a:lnTo>
                    <a:pt x="20706" y="4984"/>
                  </a:lnTo>
                  <a:lnTo>
                    <a:pt x="19797" y="4613"/>
                  </a:lnTo>
                  <a:lnTo>
                    <a:pt x="18888" y="4310"/>
                  </a:lnTo>
                  <a:lnTo>
                    <a:pt x="17979" y="4041"/>
                  </a:lnTo>
                  <a:lnTo>
                    <a:pt x="17037" y="3805"/>
                  </a:lnTo>
                  <a:lnTo>
                    <a:pt x="15959" y="3536"/>
                  </a:lnTo>
                  <a:lnTo>
                    <a:pt x="14916" y="3199"/>
                  </a:lnTo>
                  <a:lnTo>
                    <a:pt x="13872" y="2829"/>
                  </a:lnTo>
                  <a:lnTo>
                    <a:pt x="12862" y="2458"/>
                  </a:lnTo>
                  <a:lnTo>
                    <a:pt x="11784" y="2054"/>
                  </a:lnTo>
                  <a:lnTo>
                    <a:pt x="10741" y="1684"/>
                  </a:lnTo>
                  <a:lnTo>
                    <a:pt x="9630" y="1381"/>
                  </a:lnTo>
                  <a:lnTo>
                    <a:pt x="8552" y="1112"/>
                  </a:lnTo>
                  <a:lnTo>
                    <a:pt x="7340" y="842"/>
                  </a:lnTo>
                  <a:lnTo>
                    <a:pt x="6162" y="539"/>
                  </a:lnTo>
                  <a:lnTo>
                    <a:pt x="4984" y="270"/>
                  </a:lnTo>
                  <a:lnTo>
                    <a:pt x="38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5685300" y="485575"/>
              <a:ext cx="7600" cy="13500"/>
            </a:xfrm>
            <a:custGeom>
              <a:avLst/>
              <a:gdLst/>
              <a:ahLst/>
              <a:cxnLst/>
              <a:rect l="0" t="0" r="0" b="0"/>
              <a:pathLst>
                <a:path w="304" h="540" extrusionOk="0">
                  <a:moveTo>
                    <a:pt x="202" y="0"/>
                  </a:moveTo>
                  <a:lnTo>
                    <a:pt x="169" y="34"/>
                  </a:lnTo>
                  <a:lnTo>
                    <a:pt x="34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34" y="539"/>
                  </a:lnTo>
                  <a:lnTo>
                    <a:pt x="135" y="539"/>
                  </a:lnTo>
                  <a:lnTo>
                    <a:pt x="169" y="505"/>
                  </a:lnTo>
                  <a:lnTo>
                    <a:pt x="202" y="404"/>
                  </a:lnTo>
                  <a:lnTo>
                    <a:pt x="236" y="303"/>
                  </a:lnTo>
                  <a:lnTo>
                    <a:pt x="303" y="101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5657525" y="557950"/>
              <a:ext cx="8450" cy="13500"/>
            </a:xfrm>
            <a:custGeom>
              <a:avLst/>
              <a:gdLst/>
              <a:ahLst/>
              <a:cxnLst/>
              <a:rect l="0" t="0" r="0" b="0"/>
              <a:pathLst>
                <a:path w="338" h="540" extrusionOk="0">
                  <a:moveTo>
                    <a:pt x="270" y="1"/>
                  </a:moveTo>
                  <a:lnTo>
                    <a:pt x="202" y="35"/>
                  </a:lnTo>
                  <a:lnTo>
                    <a:pt x="135" y="102"/>
                  </a:lnTo>
                  <a:lnTo>
                    <a:pt x="68" y="203"/>
                  </a:lnTo>
                  <a:lnTo>
                    <a:pt x="0" y="338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01" y="540"/>
                  </a:lnTo>
                  <a:lnTo>
                    <a:pt x="135" y="506"/>
                  </a:lnTo>
                  <a:lnTo>
                    <a:pt x="202" y="405"/>
                  </a:lnTo>
                  <a:lnTo>
                    <a:pt x="236" y="304"/>
                  </a:lnTo>
                  <a:lnTo>
                    <a:pt x="337" y="136"/>
                  </a:lnTo>
                  <a:lnTo>
                    <a:pt x="337" y="68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5754325" y="392150"/>
              <a:ext cx="18525" cy="7600"/>
            </a:xfrm>
            <a:custGeom>
              <a:avLst/>
              <a:gdLst/>
              <a:ahLst/>
              <a:cxnLst/>
              <a:rect l="0" t="0" r="0" b="0"/>
              <a:pathLst>
                <a:path w="741" h="304" extrusionOk="0">
                  <a:moveTo>
                    <a:pt x="34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69" y="236"/>
                  </a:lnTo>
                  <a:lnTo>
                    <a:pt x="337" y="270"/>
                  </a:lnTo>
                  <a:lnTo>
                    <a:pt x="505" y="303"/>
                  </a:lnTo>
                  <a:lnTo>
                    <a:pt x="674" y="270"/>
                  </a:lnTo>
                  <a:lnTo>
                    <a:pt x="741" y="202"/>
                  </a:lnTo>
                  <a:lnTo>
                    <a:pt x="741" y="169"/>
                  </a:lnTo>
                  <a:lnTo>
                    <a:pt x="707" y="101"/>
                  </a:lnTo>
                  <a:lnTo>
                    <a:pt x="640" y="68"/>
                  </a:lnTo>
                  <a:lnTo>
                    <a:pt x="236" y="68"/>
                  </a:lnTo>
                  <a:lnTo>
                    <a:pt x="101" y="3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5783775" y="400550"/>
              <a:ext cx="21075" cy="7600"/>
            </a:xfrm>
            <a:custGeom>
              <a:avLst/>
              <a:gdLst/>
              <a:ahLst/>
              <a:cxnLst/>
              <a:rect l="0" t="0" r="0" b="0"/>
              <a:pathLst>
                <a:path w="843" h="304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405" y="237"/>
                  </a:lnTo>
                  <a:lnTo>
                    <a:pt x="573" y="304"/>
                  </a:lnTo>
                  <a:lnTo>
                    <a:pt x="842" y="304"/>
                  </a:lnTo>
                  <a:lnTo>
                    <a:pt x="842" y="237"/>
                  </a:lnTo>
                  <a:lnTo>
                    <a:pt x="842" y="203"/>
                  </a:lnTo>
                  <a:lnTo>
                    <a:pt x="809" y="169"/>
                  </a:lnTo>
                  <a:lnTo>
                    <a:pt x="438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3921925" y="624450"/>
              <a:ext cx="579125" cy="264325"/>
            </a:xfrm>
            <a:custGeom>
              <a:avLst/>
              <a:gdLst/>
              <a:ahLst/>
              <a:cxnLst/>
              <a:rect l="0" t="0" r="0" b="0"/>
              <a:pathLst>
                <a:path w="23165" h="10573" extrusionOk="0">
                  <a:moveTo>
                    <a:pt x="1718" y="506"/>
                  </a:moveTo>
                  <a:lnTo>
                    <a:pt x="1853" y="539"/>
                  </a:lnTo>
                  <a:lnTo>
                    <a:pt x="2189" y="640"/>
                  </a:lnTo>
                  <a:lnTo>
                    <a:pt x="2021" y="1044"/>
                  </a:lnTo>
                  <a:lnTo>
                    <a:pt x="1853" y="1482"/>
                  </a:lnTo>
                  <a:lnTo>
                    <a:pt x="1718" y="1920"/>
                  </a:lnTo>
                  <a:lnTo>
                    <a:pt x="1583" y="2357"/>
                  </a:lnTo>
                  <a:lnTo>
                    <a:pt x="1415" y="2728"/>
                  </a:lnTo>
                  <a:lnTo>
                    <a:pt x="1314" y="3132"/>
                  </a:lnTo>
                  <a:lnTo>
                    <a:pt x="1179" y="3536"/>
                  </a:lnTo>
                  <a:lnTo>
                    <a:pt x="1112" y="3940"/>
                  </a:lnTo>
                  <a:lnTo>
                    <a:pt x="809" y="3872"/>
                  </a:lnTo>
                  <a:lnTo>
                    <a:pt x="573" y="3805"/>
                  </a:lnTo>
                  <a:lnTo>
                    <a:pt x="439" y="3704"/>
                  </a:lnTo>
                  <a:lnTo>
                    <a:pt x="371" y="3603"/>
                  </a:lnTo>
                  <a:lnTo>
                    <a:pt x="304" y="3502"/>
                  </a:lnTo>
                  <a:lnTo>
                    <a:pt x="237" y="3334"/>
                  </a:lnTo>
                  <a:lnTo>
                    <a:pt x="270" y="2997"/>
                  </a:lnTo>
                  <a:lnTo>
                    <a:pt x="304" y="2694"/>
                  </a:lnTo>
                  <a:lnTo>
                    <a:pt x="472" y="2054"/>
                  </a:lnTo>
                  <a:lnTo>
                    <a:pt x="674" y="1415"/>
                  </a:lnTo>
                  <a:lnTo>
                    <a:pt x="843" y="1112"/>
                  </a:lnTo>
                  <a:lnTo>
                    <a:pt x="1011" y="809"/>
                  </a:lnTo>
                  <a:lnTo>
                    <a:pt x="1146" y="674"/>
                  </a:lnTo>
                  <a:lnTo>
                    <a:pt x="1280" y="607"/>
                  </a:lnTo>
                  <a:lnTo>
                    <a:pt x="1415" y="539"/>
                  </a:lnTo>
                  <a:lnTo>
                    <a:pt x="1550" y="506"/>
                  </a:lnTo>
                  <a:close/>
                  <a:moveTo>
                    <a:pt x="18956" y="4815"/>
                  </a:moveTo>
                  <a:lnTo>
                    <a:pt x="19192" y="4883"/>
                  </a:lnTo>
                  <a:lnTo>
                    <a:pt x="19057" y="5152"/>
                  </a:lnTo>
                  <a:lnTo>
                    <a:pt x="18956" y="5421"/>
                  </a:lnTo>
                  <a:lnTo>
                    <a:pt x="18889" y="5691"/>
                  </a:lnTo>
                  <a:lnTo>
                    <a:pt x="18855" y="5859"/>
                  </a:lnTo>
                  <a:lnTo>
                    <a:pt x="18821" y="5994"/>
                  </a:lnTo>
                  <a:lnTo>
                    <a:pt x="18720" y="5960"/>
                  </a:lnTo>
                  <a:lnTo>
                    <a:pt x="18754" y="5926"/>
                  </a:lnTo>
                  <a:lnTo>
                    <a:pt x="18788" y="5623"/>
                  </a:lnTo>
                  <a:lnTo>
                    <a:pt x="18821" y="5287"/>
                  </a:lnTo>
                  <a:lnTo>
                    <a:pt x="18956" y="4815"/>
                  </a:lnTo>
                  <a:close/>
                  <a:moveTo>
                    <a:pt x="19394" y="4950"/>
                  </a:moveTo>
                  <a:lnTo>
                    <a:pt x="19629" y="5017"/>
                  </a:lnTo>
                  <a:lnTo>
                    <a:pt x="19427" y="5354"/>
                  </a:lnTo>
                  <a:lnTo>
                    <a:pt x="19326" y="5691"/>
                  </a:lnTo>
                  <a:lnTo>
                    <a:pt x="19259" y="5893"/>
                  </a:lnTo>
                  <a:lnTo>
                    <a:pt x="19225" y="6128"/>
                  </a:lnTo>
                  <a:lnTo>
                    <a:pt x="19057" y="6095"/>
                  </a:lnTo>
                  <a:lnTo>
                    <a:pt x="19091" y="5825"/>
                  </a:lnTo>
                  <a:lnTo>
                    <a:pt x="19158" y="5556"/>
                  </a:lnTo>
                  <a:lnTo>
                    <a:pt x="19225" y="5253"/>
                  </a:lnTo>
                  <a:lnTo>
                    <a:pt x="19293" y="5085"/>
                  </a:lnTo>
                  <a:lnTo>
                    <a:pt x="19360" y="4950"/>
                  </a:lnTo>
                  <a:close/>
                  <a:moveTo>
                    <a:pt x="19764" y="5051"/>
                  </a:moveTo>
                  <a:lnTo>
                    <a:pt x="20000" y="5118"/>
                  </a:lnTo>
                  <a:lnTo>
                    <a:pt x="19865" y="5388"/>
                  </a:lnTo>
                  <a:lnTo>
                    <a:pt x="19764" y="5691"/>
                  </a:lnTo>
                  <a:lnTo>
                    <a:pt x="19697" y="5960"/>
                  </a:lnTo>
                  <a:lnTo>
                    <a:pt x="19629" y="6263"/>
                  </a:lnTo>
                  <a:lnTo>
                    <a:pt x="19461" y="6229"/>
                  </a:lnTo>
                  <a:lnTo>
                    <a:pt x="19495" y="5926"/>
                  </a:lnTo>
                  <a:lnTo>
                    <a:pt x="19562" y="5623"/>
                  </a:lnTo>
                  <a:lnTo>
                    <a:pt x="19629" y="5320"/>
                  </a:lnTo>
                  <a:lnTo>
                    <a:pt x="19764" y="5051"/>
                  </a:lnTo>
                  <a:close/>
                  <a:moveTo>
                    <a:pt x="20168" y="5152"/>
                  </a:moveTo>
                  <a:lnTo>
                    <a:pt x="20370" y="5219"/>
                  </a:lnTo>
                  <a:lnTo>
                    <a:pt x="20269" y="5489"/>
                  </a:lnTo>
                  <a:lnTo>
                    <a:pt x="20168" y="5792"/>
                  </a:lnTo>
                  <a:lnTo>
                    <a:pt x="20000" y="6398"/>
                  </a:lnTo>
                  <a:lnTo>
                    <a:pt x="19831" y="6330"/>
                  </a:lnTo>
                  <a:lnTo>
                    <a:pt x="19899" y="6027"/>
                  </a:lnTo>
                  <a:lnTo>
                    <a:pt x="19966" y="5758"/>
                  </a:lnTo>
                  <a:lnTo>
                    <a:pt x="20168" y="5152"/>
                  </a:lnTo>
                  <a:close/>
                  <a:moveTo>
                    <a:pt x="20538" y="5287"/>
                  </a:moveTo>
                  <a:lnTo>
                    <a:pt x="20808" y="5354"/>
                  </a:lnTo>
                  <a:lnTo>
                    <a:pt x="20740" y="5657"/>
                  </a:lnTo>
                  <a:lnTo>
                    <a:pt x="20673" y="5960"/>
                  </a:lnTo>
                  <a:lnTo>
                    <a:pt x="20572" y="6532"/>
                  </a:lnTo>
                  <a:lnTo>
                    <a:pt x="20235" y="6431"/>
                  </a:lnTo>
                  <a:lnTo>
                    <a:pt x="20336" y="6162"/>
                  </a:lnTo>
                  <a:lnTo>
                    <a:pt x="20404" y="5859"/>
                  </a:lnTo>
                  <a:lnTo>
                    <a:pt x="20538" y="5287"/>
                  </a:lnTo>
                  <a:close/>
                  <a:moveTo>
                    <a:pt x="20976" y="5421"/>
                  </a:moveTo>
                  <a:lnTo>
                    <a:pt x="21212" y="5489"/>
                  </a:lnTo>
                  <a:lnTo>
                    <a:pt x="21144" y="5724"/>
                  </a:lnTo>
                  <a:lnTo>
                    <a:pt x="21111" y="5960"/>
                  </a:lnTo>
                  <a:lnTo>
                    <a:pt x="21043" y="6330"/>
                  </a:lnTo>
                  <a:lnTo>
                    <a:pt x="21043" y="6499"/>
                  </a:lnTo>
                  <a:lnTo>
                    <a:pt x="21043" y="6667"/>
                  </a:lnTo>
                  <a:lnTo>
                    <a:pt x="20774" y="6600"/>
                  </a:lnTo>
                  <a:lnTo>
                    <a:pt x="20976" y="5421"/>
                  </a:lnTo>
                  <a:close/>
                  <a:moveTo>
                    <a:pt x="21380" y="5556"/>
                  </a:moveTo>
                  <a:lnTo>
                    <a:pt x="21447" y="5590"/>
                  </a:lnTo>
                  <a:lnTo>
                    <a:pt x="21717" y="5657"/>
                  </a:lnTo>
                  <a:lnTo>
                    <a:pt x="21582" y="5926"/>
                  </a:lnTo>
                  <a:lnTo>
                    <a:pt x="21481" y="6196"/>
                  </a:lnTo>
                  <a:lnTo>
                    <a:pt x="21380" y="6499"/>
                  </a:lnTo>
                  <a:lnTo>
                    <a:pt x="21380" y="6633"/>
                  </a:lnTo>
                  <a:lnTo>
                    <a:pt x="21380" y="6768"/>
                  </a:lnTo>
                  <a:lnTo>
                    <a:pt x="21279" y="6734"/>
                  </a:lnTo>
                  <a:lnTo>
                    <a:pt x="21279" y="6431"/>
                  </a:lnTo>
                  <a:lnTo>
                    <a:pt x="21279" y="6128"/>
                  </a:lnTo>
                  <a:lnTo>
                    <a:pt x="21313" y="5859"/>
                  </a:lnTo>
                  <a:lnTo>
                    <a:pt x="21380" y="5556"/>
                  </a:lnTo>
                  <a:close/>
                  <a:moveTo>
                    <a:pt x="21851" y="5724"/>
                  </a:moveTo>
                  <a:lnTo>
                    <a:pt x="22020" y="5792"/>
                  </a:lnTo>
                  <a:lnTo>
                    <a:pt x="21919" y="6061"/>
                  </a:lnTo>
                  <a:lnTo>
                    <a:pt x="21818" y="6297"/>
                  </a:lnTo>
                  <a:lnTo>
                    <a:pt x="21750" y="6600"/>
                  </a:lnTo>
                  <a:lnTo>
                    <a:pt x="21717" y="6869"/>
                  </a:lnTo>
                  <a:lnTo>
                    <a:pt x="21582" y="6802"/>
                  </a:lnTo>
                  <a:lnTo>
                    <a:pt x="21616" y="6566"/>
                  </a:lnTo>
                  <a:lnTo>
                    <a:pt x="21683" y="6297"/>
                  </a:lnTo>
                  <a:lnTo>
                    <a:pt x="21851" y="5724"/>
                  </a:lnTo>
                  <a:close/>
                  <a:moveTo>
                    <a:pt x="22188" y="5859"/>
                  </a:moveTo>
                  <a:lnTo>
                    <a:pt x="22424" y="5994"/>
                  </a:lnTo>
                  <a:lnTo>
                    <a:pt x="22255" y="6364"/>
                  </a:lnTo>
                  <a:lnTo>
                    <a:pt x="22154" y="6667"/>
                  </a:lnTo>
                  <a:lnTo>
                    <a:pt x="22053" y="6936"/>
                  </a:lnTo>
                  <a:lnTo>
                    <a:pt x="21885" y="6903"/>
                  </a:lnTo>
                  <a:lnTo>
                    <a:pt x="21986" y="6667"/>
                  </a:lnTo>
                  <a:lnTo>
                    <a:pt x="22053" y="6398"/>
                  </a:lnTo>
                  <a:lnTo>
                    <a:pt x="22087" y="6128"/>
                  </a:lnTo>
                  <a:lnTo>
                    <a:pt x="22188" y="5859"/>
                  </a:lnTo>
                  <a:close/>
                  <a:moveTo>
                    <a:pt x="22592" y="6095"/>
                  </a:moveTo>
                  <a:lnTo>
                    <a:pt x="22760" y="6263"/>
                  </a:lnTo>
                  <a:lnTo>
                    <a:pt x="22861" y="6431"/>
                  </a:lnTo>
                  <a:lnTo>
                    <a:pt x="22659" y="7138"/>
                  </a:lnTo>
                  <a:lnTo>
                    <a:pt x="22222" y="7004"/>
                  </a:lnTo>
                  <a:lnTo>
                    <a:pt x="22323" y="6768"/>
                  </a:lnTo>
                  <a:lnTo>
                    <a:pt x="22424" y="6499"/>
                  </a:lnTo>
                  <a:lnTo>
                    <a:pt x="22592" y="6095"/>
                  </a:lnTo>
                  <a:close/>
                  <a:moveTo>
                    <a:pt x="2627" y="203"/>
                  </a:moveTo>
                  <a:lnTo>
                    <a:pt x="2930" y="236"/>
                  </a:lnTo>
                  <a:lnTo>
                    <a:pt x="3233" y="304"/>
                  </a:lnTo>
                  <a:lnTo>
                    <a:pt x="3536" y="438"/>
                  </a:lnTo>
                  <a:lnTo>
                    <a:pt x="3805" y="573"/>
                  </a:lnTo>
                  <a:lnTo>
                    <a:pt x="4411" y="876"/>
                  </a:lnTo>
                  <a:lnTo>
                    <a:pt x="4950" y="1145"/>
                  </a:lnTo>
                  <a:lnTo>
                    <a:pt x="5287" y="1280"/>
                  </a:lnTo>
                  <a:lnTo>
                    <a:pt x="5657" y="1415"/>
                  </a:lnTo>
                  <a:lnTo>
                    <a:pt x="6364" y="1583"/>
                  </a:lnTo>
                  <a:lnTo>
                    <a:pt x="7812" y="1886"/>
                  </a:lnTo>
                  <a:lnTo>
                    <a:pt x="9563" y="2290"/>
                  </a:lnTo>
                  <a:lnTo>
                    <a:pt x="11280" y="2761"/>
                  </a:lnTo>
                  <a:lnTo>
                    <a:pt x="14747" y="3704"/>
                  </a:lnTo>
                  <a:lnTo>
                    <a:pt x="16970" y="4310"/>
                  </a:lnTo>
                  <a:lnTo>
                    <a:pt x="16768" y="4815"/>
                  </a:lnTo>
                  <a:lnTo>
                    <a:pt x="16566" y="5388"/>
                  </a:lnTo>
                  <a:lnTo>
                    <a:pt x="16431" y="5926"/>
                  </a:lnTo>
                  <a:lnTo>
                    <a:pt x="16263" y="6499"/>
                  </a:lnTo>
                  <a:lnTo>
                    <a:pt x="16094" y="7037"/>
                  </a:lnTo>
                  <a:lnTo>
                    <a:pt x="15926" y="7576"/>
                  </a:lnTo>
                  <a:lnTo>
                    <a:pt x="15825" y="8115"/>
                  </a:lnTo>
                  <a:lnTo>
                    <a:pt x="15757" y="8687"/>
                  </a:lnTo>
                  <a:lnTo>
                    <a:pt x="14579" y="8317"/>
                  </a:lnTo>
                  <a:lnTo>
                    <a:pt x="13367" y="7980"/>
                  </a:lnTo>
                  <a:lnTo>
                    <a:pt x="10977" y="7374"/>
                  </a:lnTo>
                  <a:lnTo>
                    <a:pt x="8115" y="6600"/>
                  </a:lnTo>
                  <a:lnTo>
                    <a:pt x="6667" y="6196"/>
                  </a:lnTo>
                  <a:lnTo>
                    <a:pt x="5253" y="5724"/>
                  </a:lnTo>
                  <a:lnTo>
                    <a:pt x="4782" y="5556"/>
                  </a:lnTo>
                  <a:lnTo>
                    <a:pt x="4310" y="5388"/>
                  </a:lnTo>
                  <a:lnTo>
                    <a:pt x="3300" y="4984"/>
                  </a:lnTo>
                  <a:lnTo>
                    <a:pt x="2795" y="4815"/>
                  </a:lnTo>
                  <a:lnTo>
                    <a:pt x="2290" y="4681"/>
                  </a:lnTo>
                  <a:lnTo>
                    <a:pt x="1785" y="4613"/>
                  </a:lnTo>
                  <a:lnTo>
                    <a:pt x="1280" y="4579"/>
                  </a:lnTo>
                  <a:lnTo>
                    <a:pt x="1348" y="4041"/>
                  </a:lnTo>
                  <a:lnTo>
                    <a:pt x="1482" y="3502"/>
                  </a:lnTo>
                  <a:lnTo>
                    <a:pt x="1617" y="2963"/>
                  </a:lnTo>
                  <a:lnTo>
                    <a:pt x="1785" y="2425"/>
                  </a:lnTo>
                  <a:lnTo>
                    <a:pt x="2156" y="1314"/>
                  </a:lnTo>
                  <a:lnTo>
                    <a:pt x="2358" y="741"/>
                  </a:lnTo>
                  <a:lnTo>
                    <a:pt x="2627" y="236"/>
                  </a:lnTo>
                  <a:lnTo>
                    <a:pt x="2627" y="203"/>
                  </a:lnTo>
                  <a:close/>
                  <a:moveTo>
                    <a:pt x="17441" y="5926"/>
                  </a:moveTo>
                  <a:lnTo>
                    <a:pt x="18552" y="6229"/>
                  </a:lnTo>
                  <a:lnTo>
                    <a:pt x="19663" y="6532"/>
                  </a:lnTo>
                  <a:lnTo>
                    <a:pt x="19697" y="6566"/>
                  </a:lnTo>
                  <a:lnTo>
                    <a:pt x="19831" y="6566"/>
                  </a:lnTo>
                  <a:lnTo>
                    <a:pt x="22626" y="7340"/>
                  </a:lnTo>
                  <a:lnTo>
                    <a:pt x="22424" y="8216"/>
                  </a:lnTo>
                  <a:lnTo>
                    <a:pt x="22255" y="9091"/>
                  </a:lnTo>
                  <a:lnTo>
                    <a:pt x="21010" y="8653"/>
                  </a:lnTo>
                  <a:lnTo>
                    <a:pt x="19730" y="8249"/>
                  </a:lnTo>
                  <a:lnTo>
                    <a:pt x="19057" y="8081"/>
                  </a:lnTo>
                  <a:lnTo>
                    <a:pt x="18384" y="7946"/>
                  </a:lnTo>
                  <a:lnTo>
                    <a:pt x="17677" y="7778"/>
                  </a:lnTo>
                  <a:lnTo>
                    <a:pt x="17340" y="7711"/>
                  </a:lnTo>
                  <a:lnTo>
                    <a:pt x="17003" y="7610"/>
                  </a:lnTo>
                  <a:lnTo>
                    <a:pt x="17172" y="6768"/>
                  </a:lnTo>
                  <a:lnTo>
                    <a:pt x="17273" y="6364"/>
                  </a:lnTo>
                  <a:lnTo>
                    <a:pt x="17441" y="5926"/>
                  </a:lnTo>
                  <a:close/>
                  <a:moveTo>
                    <a:pt x="17172" y="4344"/>
                  </a:moveTo>
                  <a:lnTo>
                    <a:pt x="18754" y="4782"/>
                  </a:lnTo>
                  <a:lnTo>
                    <a:pt x="18687" y="5017"/>
                  </a:lnTo>
                  <a:lnTo>
                    <a:pt x="18619" y="5287"/>
                  </a:lnTo>
                  <a:lnTo>
                    <a:pt x="18552" y="5590"/>
                  </a:lnTo>
                  <a:lnTo>
                    <a:pt x="18518" y="5758"/>
                  </a:lnTo>
                  <a:lnTo>
                    <a:pt x="18552" y="5926"/>
                  </a:lnTo>
                  <a:lnTo>
                    <a:pt x="18283" y="5825"/>
                  </a:lnTo>
                  <a:lnTo>
                    <a:pt x="18013" y="5792"/>
                  </a:lnTo>
                  <a:lnTo>
                    <a:pt x="17710" y="5758"/>
                  </a:lnTo>
                  <a:lnTo>
                    <a:pt x="17441" y="5792"/>
                  </a:lnTo>
                  <a:lnTo>
                    <a:pt x="17407" y="5758"/>
                  </a:lnTo>
                  <a:lnTo>
                    <a:pt x="17374" y="5724"/>
                  </a:lnTo>
                  <a:lnTo>
                    <a:pt x="17340" y="5724"/>
                  </a:lnTo>
                  <a:lnTo>
                    <a:pt x="17273" y="5792"/>
                  </a:lnTo>
                  <a:lnTo>
                    <a:pt x="17172" y="5960"/>
                  </a:lnTo>
                  <a:lnTo>
                    <a:pt x="17071" y="6196"/>
                  </a:lnTo>
                  <a:lnTo>
                    <a:pt x="16902" y="6667"/>
                  </a:lnTo>
                  <a:lnTo>
                    <a:pt x="16801" y="7172"/>
                  </a:lnTo>
                  <a:lnTo>
                    <a:pt x="16801" y="7408"/>
                  </a:lnTo>
                  <a:lnTo>
                    <a:pt x="16801" y="7643"/>
                  </a:lnTo>
                  <a:lnTo>
                    <a:pt x="16835" y="7711"/>
                  </a:lnTo>
                  <a:lnTo>
                    <a:pt x="16902" y="7744"/>
                  </a:lnTo>
                  <a:lnTo>
                    <a:pt x="16936" y="7744"/>
                  </a:lnTo>
                  <a:lnTo>
                    <a:pt x="17205" y="7879"/>
                  </a:lnTo>
                  <a:lnTo>
                    <a:pt x="17508" y="7980"/>
                  </a:lnTo>
                  <a:lnTo>
                    <a:pt x="18114" y="8115"/>
                  </a:lnTo>
                  <a:lnTo>
                    <a:pt x="18081" y="8148"/>
                  </a:lnTo>
                  <a:lnTo>
                    <a:pt x="17946" y="8519"/>
                  </a:lnTo>
                  <a:lnTo>
                    <a:pt x="17811" y="8889"/>
                  </a:lnTo>
                  <a:lnTo>
                    <a:pt x="17710" y="9293"/>
                  </a:lnTo>
                  <a:lnTo>
                    <a:pt x="16599" y="8956"/>
                  </a:lnTo>
                  <a:lnTo>
                    <a:pt x="15993" y="8754"/>
                  </a:lnTo>
                  <a:lnTo>
                    <a:pt x="16027" y="8182"/>
                  </a:lnTo>
                  <a:lnTo>
                    <a:pt x="16128" y="7643"/>
                  </a:lnTo>
                  <a:lnTo>
                    <a:pt x="16263" y="7071"/>
                  </a:lnTo>
                  <a:lnTo>
                    <a:pt x="16431" y="6532"/>
                  </a:lnTo>
                  <a:lnTo>
                    <a:pt x="16801" y="5421"/>
                  </a:lnTo>
                  <a:lnTo>
                    <a:pt x="17003" y="4883"/>
                  </a:lnTo>
                  <a:lnTo>
                    <a:pt x="17172" y="4344"/>
                  </a:lnTo>
                  <a:close/>
                  <a:moveTo>
                    <a:pt x="18283" y="8148"/>
                  </a:moveTo>
                  <a:lnTo>
                    <a:pt x="18552" y="8216"/>
                  </a:lnTo>
                  <a:lnTo>
                    <a:pt x="18417" y="8418"/>
                  </a:lnTo>
                  <a:lnTo>
                    <a:pt x="18316" y="8653"/>
                  </a:lnTo>
                  <a:lnTo>
                    <a:pt x="18148" y="9024"/>
                  </a:lnTo>
                  <a:lnTo>
                    <a:pt x="18114" y="9226"/>
                  </a:lnTo>
                  <a:lnTo>
                    <a:pt x="18081" y="9394"/>
                  </a:lnTo>
                  <a:lnTo>
                    <a:pt x="17912" y="9360"/>
                  </a:lnTo>
                  <a:lnTo>
                    <a:pt x="18148" y="8620"/>
                  </a:lnTo>
                  <a:lnTo>
                    <a:pt x="18249" y="8283"/>
                  </a:lnTo>
                  <a:lnTo>
                    <a:pt x="18283" y="8148"/>
                  </a:lnTo>
                  <a:close/>
                  <a:moveTo>
                    <a:pt x="18889" y="8249"/>
                  </a:moveTo>
                  <a:lnTo>
                    <a:pt x="18788" y="8350"/>
                  </a:lnTo>
                  <a:lnTo>
                    <a:pt x="18720" y="8485"/>
                  </a:lnTo>
                  <a:lnTo>
                    <a:pt x="18653" y="8721"/>
                  </a:lnTo>
                  <a:lnTo>
                    <a:pt x="18518" y="9192"/>
                  </a:lnTo>
                  <a:lnTo>
                    <a:pt x="18451" y="9360"/>
                  </a:lnTo>
                  <a:lnTo>
                    <a:pt x="18451" y="9428"/>
                  </a:lnTo>
                  <a:lnTo>
                    <a:pt x="18451" y="9529"/>
                  </a:lnTo>
                  <a:lnTo>
                    <a:pt x="18283" y="9461"/>
                  </a:lnTo>
                  <a:lnTo>
                    <a:pt x="18350" y="9125"/>
                  </a:lnTo>
                  <a:lnTo>
                    <a:pt x="18485" y="8822"/>
                  </a:lnTo>
                  <a:lnTo>
                    <a:pt x="18754" y="8249"/>
                  </a:lnTo>
                  <a:close/>
                  <a:moveTo>
                    <a:pt x="19091" y="8317"/>
                  </a:moveTo>
                  <a:lnTo>
                    <a:pt x="19293" y="8350"/>
                  </a:lnTo>
                  <a:lnTo>
                    <a:pt x="19158" y="8653"/>
                  </a:lnTo>
                  <a:lnTo>
                    <a:pt x="19091" y="8956"/>
                  </a:lnTo>
                  <a:lnTo>
                    <a:pt x="18956" y="9562"/>
                  </a:lnTo>
                  <a:lnTo>
                    <a:pt x="18990" y="9630"/>
                  </a:lnTo>
                  <a:lnTo>
                    <a:pt x="19023" y="9697"/>
                  </a:lnTo>
                  <a:lnTo>
                    <a:pt x="18552" y="9562"/>
                  </a:lnTo>
                  <a:lnTo>
                    <a:pt x="18619" y="9529"/>
                  </a:lnTo>
                  <a:lnTo>
                    <a:pt x="18653" y="9461"/>
                  </a:lnTo>
                  <a:lnTo>
                    <a:pt x="18720" y="9327"/>
                  </a:lnTo>
                  <a:lnTo>
                    <a:pt x="18788" y="9057"/>
                  </a:lnTo>
                  <a:lnTo>
                    <a:pt x="18855" y="8653"/>
                  </a:lnTo>
                  <a:lnTo>
                    <a:pt x="18922" y="8451"/>
                  </a:lnTo>
                  <a:lnTo>
                    <a:pt x="18990" y="8384"/>
                  </a:lnTo>
                  <a:lnTo>
                    <a:pt x="19057" y="8350"/>
                  </a:lnTo>
                  <a:lnTo>
                    <a:pt x="19091" y="8317"/>
                  </a:lnTo>
                  <a:close/>
                  <a:moveTo>
                    <a:pt x="19461" y="8384"/>
                  </a:moveTo>
                  <a:lnTo>
                    <a:pt x="19596" y="8418"/>
                  </a:lnTo>
                  <a:lnTo>
                    <a:pt x="19427" y="9091"/>
                  </a:lnTo>
                  <a:lnTo>
                    <a:pt x="19360" y="9428"/>
                  </a:lnTo>
                  <a:lnTo>
                    <a:pt x="19326" y="9764"/>
                  </a:lnTo>
                  <a:lnTo>
                    <a:pt x="19057" y="9697"/>
                  </a:lnTo>
                  <a:lnTo>
                    <a:pt x="19124" y="9663"/>
                  </a:lnTo>
                  <a:lnTo>
                    <a:pt x="19158" y="9630"/>
                  </a:lnTo>
                  <a:lnTo>
                    <a:pt x="19259" y="8990"/>
                  </a:lnTo>
                  <a:lnTo>
                    <a:pt x="19326" y="8687"/>
                  </a:lnTo>
                  <a:lnTo>
                    <a:pt x="19461" y="8384"/>
                  </a:lnTo>
                  <a:close/>
                  <a:moveTo>
                    <a:pt x="19764" y="8485"/>
                  </a:moveTo>
                  <a:lnTo>
                    <a:pt x="19966" y="8552"/>
                  </a:lnTo>
                  <a:lnTo>
                    <a:pt x="19899" y="8687"/>
                  </a:lnTo>
                  <a:lnTo>
                    <a:pt x="19831" y="8855"/>
                  </a:lnTo>
                  <a:lnTo>
                    <a:pt x="19730" y="9192"/>
                  </a:lnTo>
                  <a:lnTo>
                    <a:pt x="19663" y="9495"/>
                  </a:lnTo>
                  <a:lnTo>
                    <a:pt x="19629" y="9832"/>
                  </a:lnTo>
                  <a:lnTo>
                    <a:pt x="19495" y="9798"/>
                  </a:lnTo>
                  <a:lnTo>
                    <a:pt x="19629" y="9125"/>
                  </a:lnTo>
                  <a:lnTo>
                    <a:pt x="19764" y="8485"/>
                  </a:lnTo>
                  <a:close/>
                  <a:moveTo>
                    <a:pt x="20134" y="8586"/>
                  </a:moveTo>
                  <a:lnTo>
                    <a:pt x="20303" y="8653"/>
                  </a:lnTo>
                  <a:lnTo>
                    <a:pt x="20168" y="8956"/>
                  </a:lnTo>
                  <a:lnTo>
                    <a:pt x="20101" y="9259"/>
                  </a:lnTo>
                  <a:lnTo>
                    <a:pt x="19966" y="9899"/>
                  </a:lnTo>
                  <a:lnTo>
                    <a:pt x="19865" y="9899"/>
                  </a:lnTo>
                  <a:lnTo>
                    <a:pt x="19865" y="9596"/>
                  </a:lnTo>
                  <a:lnTo>
                    <a:pt x="19899" y="9327"/>
                  </a:lnTo>
                  <a:lnTo>
                    <a:pt x="20000" y="8956"/>
                  </a:lnTo>
                  <a:lnTo>
                    <a:pt x="20134" y="8586"/>
                  </a:lnTo>
                  <a:close/>
                  <a:moveTo>
                    <a:pt x="20437" y="8687"/>
                  </a:moveTo>
                  <a:lnTo>
                    <a:pt x="20707" y="8788"/>
                  </a:lnTo>
                  <a:lnTo>
                    <a:pt x="20606" y="9057"/>
                  </a:lnTo>
                  <a:lnTo>
                    <a:pt x="20538" y="9394"/>
                  </a:lnTo>
                  <a:lnTo>
                    <a:pt x="20505" y="9697"/>
                  </a:lnTo>
                  <a:lnTo>
                    <a:pt x="20505" y="10034"/>
                  </a:lnTo>
                  <a:lnTo>
                    <a:pt x="20168" y="9966"/>
                  </a:lnTo>
                  <a:lnTo>
                    <a:pt x="20235" y="9630"/>
                  </a:lnTo>
                  <a:lnTo>
                    <a:pt x="20303" y="9327"/>
                  </a:lnTo>
                  <a:lnTo>
                    <a:pt x="20336" y="8990"/>
                  </a:lnTo>
                  <a:lnTo>
                    <a:pt x="20437" y="8687"/>
                  </a:lnTo>
                  <a:close/>
                  <a:moveTo>
                    <a:pt x="20875" y="8855"/>
                  </a:moveTo>
                  <a:lnTo>
                    <a:pt x="21077" y="8923"/>
                  </a:lnTo>
                  <a:lnTo>
                    <a:pt x="20976" y="9024"/>
                  </a:lnTo>
                  <a:lnTo>
                    <a:pt x="20909" y="9158"/>
                  </a:lnTo>
                  <a:lnTo>
                    <a:pt x="20841" y="9461"/>
                  </a:lnTo>
                  <a:lnTo>
                    <a:pt x="20808" y="9764"/>
                  </a:lnTo>
                  <a:lnTo>
                    <a:pt x="20740" y="10067"/>
                  </a:lnTo>
                  <a:lnTo>
                    <a:pt x="20707" y="10067"/>
                  </a:lnTo>
                  <a:lnTo>
                    <a:pt x="20774" y="9461"/>
                  </a:lnTo>
                  <a:lnTo>
                    <a:pt x="20808" y="9158"/>
                  </a:lnTo>
                  <a:lnTo>
                    <a:pt x="20875" y="8855"/>
                  </a:lnTo>
                  <a:close/>
                  <a:moveTo>
                    <a:pt x="21245" y="8990"/>
                  </a:moveTo>
                  <a:lnTo>
                    <a:pt x="21447" y="9057"/>
                  </a:lnTo>
                  <a:lnTo>
                    <a:pt x="21313" y="9293"/>
                  </a:lnTo>
                  <a:lnTo>
                    <a:pt x="21245" y="9562"/>
                  </a:lnTo>
                  <a:lnTo>
                    <a:pt x="21178" y="9832"/>
                  </a:lnTo>
                  <a:lnTo>
                    <a:pt x="21144" y="10135"/>
                  </a:lnTo>
                  <a:lnTo>
                    <a:pt x="20976" y="10101"/>
                  </a:lnTo>
                  <a:lnTo>
                    <a:pt x="21043" y="9832"/>
                  </a:lnTo>
                  <a:lnTo>
                    <a:pt x="21077" y="9529"/>
                  </a:lnTo>
                  <a:lnTo>
                    <a:pt x="21111" y="9259"/>
                  </a:lnTo>
                  <a:lnTo>
                    <a:pt x="21178" y="9091"/>
                  </a:lnTo>
                  <a:lnTo>
                    <a:pt x="21245" y="8990"/>
                  </a:lnTo>
                  <a:close/>
                  <a:moveTo>
                    <a:pt x="21582" y="9091"/>
                  </a:moveTo>
                  <a:lnTo>
                    <a:pt x="21717" y="9158"/>
                  </a:lnTo>
                  <a:lnTo>
                    <a:pt x="21649" y="9259"/>
                  </a:lnTo>
                  <a:lnTo>
                    <a:pt x="21616" y="9394"/>
                  </a:lnTo>
                  <a:lnTo>
                    <a:pt x="21582" y="9630"/>
                  </a:lnTo>
                  <a:lnTo>
                    <a:pt x="21582" y="9899"/>
                  </a:lnTo>
                  <a:lnTo>
                    <a:pt x="21515" y="10135"/>
                  </a:lnTo>
                  <a:lnTo>
                    <a:pt x="21515" y="10168"/>
                  </a:lnTo>
                  <a:lnTo>
                    <a:pt x="21380" y="10135"/>
                  </a:lnTo>
                  <a:lnTo>
                    <a:pt x="21481" y="9630"/>
                  </a:lnTo>
                  <a:lnTo>
                    <a:pt x="21515" y="9360"/>
                  </a:lnTo>
                  <a:lnTo>
                    <a:pt x="21582" y="9091"/>
                  </a:lnTo>
                  <a:close/>
                  <a:moveTo>
                    <a:pt x="21885" y="9226"/>
                  </a:moveTo>
                  <a:lnTo>
                    <a:pt x="22222" y="9327"/>
                  </a:lnTo>
                  <a:lnTo>
                    <a:pt x="22053" y="10202"/>
                  </a:lnTo>
                  <a:lnTo>
                    <a:pt x="21717" y="10202"/>
                  </a:lnTo>
                  <a:lnTo>
                    <a:pt x="21784" y="9933"/>
                  </a:lnTo>
                  <a:lnTo>
                    <a:pt x="21784" y="9697"/>
                  </a:lnTo>
                  <a:lnTo>
                    <a:pt x="21818" y="9461"/>
                  </a:lnTo>
                  <a:lnTo>
                    <a:pt x="21885" y="9226"/>
                  </a:lnTo>
                  <a:close/>
                  <a:moveTo>
                    <a:pt x="2593" y="1"/>
                  </a:moveTo>
                  <a:lnTo>
                    <a:pt x="2526" y="34"/>
                  </a:lnTo>
                  <a:lnTo>
                    <a:pt x="2492" y="68"/>
                  </a:lnTo>
                  <a:lnTo>
                    <a:pt x="2425" y="102"/>
                  </a:lnTo>
                  <a:lnTo>
                    <a:pt x="2257" y="472"/>
                  </a:lnTo>
                  <a:lnTo>
                    <a:pt x="2088" y="371"/>
                  </a:lnTo>
                  <a:lnTo>
                    <a:pt x="1920" y="270"/>
                  </a:lnTo>
                  <a:lnTo>
                    <a:pt x="1785" y="236"/>
                  </a:lnTo>
                  <a:lnTo>
                    <a:pt x="1651" y="236"/>
                  </a:lnTo>
                  <a:lnTo>
                    <a:pt x="1482" y="270"/>
                  </a:lnTo>
                  <a:lnTo>
                    <a:pt x="1348" y="304"/>
                  </a:lnTo>
                  <a:lnTo>
                    <a:pt x="1213" y="371"/>
                  </a:lnTo>
                  <a:lnTo>
                    <a:pt x="1078" y="472"/>
                  </a:lnTo>
                  <a:lnTo>
                    <a:pt x="876" y="708"/>
                  </a:lnTo>
                  <a:lnTo>
                    <a:pt x="674" y="977"/>
                  </a:lnTo>
                  <a:lnTo>
                    <a:pt x="506" y="1246"/>
                  </a:lnTo>
                  <a:lnTo>
                    <a:pt x="405" y="1549"/>
                  </a:lnTo>
                  <a:lnTo>
                    <a:pt x="237" y="2054"/>
                  </a:lnTo>
                  <a:lnTo>
                    <a:pt x="68" y="2593"/>
                  </a:lnTo>
                  <a:lnTo>
                    <a:pt x="35" y="2862"/>
                  </a:lnTo>
                  <a:lnTo>
                    <a:pt x="1" y="3132"/>
                  </a:lnTo>
                  <a:lnTo>
                    <a:pt x="1" y="3367"/>
                  </a:lnTo>
                  <a:lnTo>
                    <a:pt x="68" y="3637"/>
                  </a:lnTo>
                  <a:lnTo>
                    <a:pt x="136" y="3771"/>
                  </a:lnTo>
                  <a:lnTo>
                    <a:pt x="237" y="3872"/>
                  </a:lnTo>
                  <a:lnTo>
                    <a:pt x="338" y="3973"/>
                  </a:lnTo>
                  <a:lnTo>
                    <a:pt x="472" y="4041"/>
                  </a:lnTo>
                  <a:lnTo>
                    <a:pt x="775" y="4142"/>
                  </a:lnTo>
                  <a:lnTo>
                    <a:pt x="1078" y="4175"/>
                  </a:lnTo>
                  <a:lnTo>
                    <a:pt x="1011" y="4613"/>
                  </a:lnTo>
                  <a:lnTo>
                    <a:pt x="1045" y="4647"/>
                  </a:lnTo>
                  <a:lnTo>
                    <a:pt x="1045" y="4714"/>
                  </a:lnTo>
                  <a:lnTo>
                    <a:pt x="1112" y="4782"/>
                  </a:lnTo>
                  <a:lnTo>
                    <a:pt x="1651" y="4815"/>
                  </a:lnTo>
                  <a:lnTo>
                    <a:pt x="2189" y="4950"/>
                  </a:lnTo>
                  <a:lnTo>
                    <a:pt x="2728" y="5085"/>
                  </a:lnTo>
                  <a:lnTo>
                    <a:pt x="3267" y="5253"/>
                  </a:lnTo>
                  <a:lnTo>
                    <a:pt x="4310" y="5657"/>
                  </a:lnTo>
                  <a:lnTo>
                    <a:pt x="5354" y="6027"/>
                  </a:lnTo>
                  <a:lnTo>
                    <a:pt x="6802" y="6465"/>
                  </a:lnTo>
                  <a:lnTo>
                    <a:pt x="8250" y="6903"/>
                  </a:lnTo>
                  <a:lnTo>
                    <a:pt x="11179" y="7677"/>
                  </a:lnTo>
                  <a:lnTo>
                    <a:pt x="13502" y="8283"/>
                  </a:lnTo>
                  <a:lnTo>
                    <a:pt x="15791" y="8956"/>
                  </a:lnTo>
                  <a:lnTo>
                    <a:pt x="15859" y="8956"/>
                  </a:lnTo>
                  <a:lnTo>
                    <a:pt x="16768" y="9259"/>
                  </a:lnTo>
                  <a:lnTo>
                    <a:pt x="18047" y="9663"/>
                  </a:lnTo>
                  <a:lnTo>
                    <a:pt x="19293" y="10000"/>
                  </a:lnTo>
                  <a:lnTo>
                    <a:pt x="19326" y="10034"/>
                  </a:lnTo>
                  <a:lnTo>
                    <a:pt x="19360" y="10067"/>
                  </a:lnTo>
                  <a:lnTo>
                    <a:pt x="19427" y="10034"/>
                  </a:lnTo>
                  <a:lnTo>
                    <a:pt x="19932" y="10168"/>
                  </a:lnTo>
                  <a:lnTo>
                    <a:pt x="20000" y="10202"/>
                  </a:lnTo>
                  <a:lnTo>
                    <a:pt x="20067" y="10202"/>
                  </a:lnTo>
                  <a:lnTo>
                    <a:pt x="20740" y="10303"/>
                  </a:lnTo>
                  <a:lnTo>
                    <a:pt x="20808" y="10337"/>
                  </a:lnTo>
                  <a:lnTo>
                    <a:pt x="20841" y="10337"/>
                  </a:lnTo>
                  <a:lnTo>
                    <a:pt x="21144" y="10370"/>
                  </a:lnTo>
                  <a:lnTo>
                    <a:pt x="21144" y="10404"/>
                  </a:lnTo>
                  <a:lnTo>
                    <a:pt x="21178" y="10471"/>
                  </a:lnTo>
                  <a:lnTo>
                    <a:pt x="21245" y="10505"/>
                  </a:lnTo>
                  <a:lnTo>
                    <a:pt x="21313" y="10471"/>
                  </a:lnTo>
                  <a:lnTo>
                    <a:pt x="21346" y="10438"/>
                  </a:lnTo>
                  <a:lnTo>
                    <a:pt x="21346" y="10404"/>
                  </a:lnTo>
                  <a:lnTo>
                    <a:pt x="22020" y="10471"/>
                  </a:lnTo>
                  <a:lnTo>
                    <a:pt x="22020" y="10539"/>
                  </a:lnTo>
                  <a:lnTo>
                    <a:pt x="22087" y="10572"/>
                  </a:lnTo>
                  <a:lnTo>
                    <a:pt x="22188" y="10572"/>
                  </a:lnTo>
                  <a:lnTo>
                    <a:pt x="22222" y="10539"/>
                  </a:lnTo>
                  <a:lnTo>
                    <a:pt x="22222" y="10505"/>
                  </a:lnTo>
                  <a:lnTo>
                    <a:pt x="22457" y="9495"/>
                  </a:lnTo>
                  <a:lnTo>
                    <a:pt x="22693" y="8519"/>
                  </a:lnTo>
                  <a:lnTo>
                    <a:pt x="23097" y="6499"/>
                  </a:lnTo>
                  <a:lnTo>
                    <a:pt x="23131" y="6465"/>
                  </a:lnTo>
                  <a:lnTo>
                    <a:pt x="23097" y="6398"/>
                  </a:lnTo>
                  <a:lnTo>
                    <a:pt x="23164" y="6196"/>
                  </a:lnTo>
                  <a:lnTo>
                    <a:pt x="23164" y="6095"/>
                  </a:lnTo>
                  <a:lnTo>
                    <a:pt x="23097" y="6061"/>
                  </a:lnTo>
                  <a:lnTo>
                    <a:pt x="23030" y="6061"/>
                  </a:lnTo>
                  <a:lnTo>
                    <a:pt x="22962" y="6128"/>
                  </a:lnTo>
                  <a:lnTo>
                    <a:pt x="22828" y="5994"/>
                  </a:lnTo>
                  <a:lnTo>
                    <a:pt x="22693" y="5859"/>
                  </a:lnTo>
                  <a:lnTo>
                    <a:pt x="22323" y="5623"/>
                  </a:lnTo>
                  <a:lnTo>
                    <a:pt x="21885" y="5455"/>
                  </a:lnTo>
                  <a:lnTo>
                    <a:pt x="21447" y="5287"/>
                  </a:lnTo>
                  <a:lnTo>
                    <a:pt x="21447" y="5253"/>
                  </a:lnTo>
                  <a:lnTo>
                    <a:pt x="21414" y="5219"/>
                  </a:lnTo>
                  <a:lnTo>
                    <a:pt x="21346" y="5219"/>
                  </a:lnTo>
                  <a:lnTo>
                    <a:pt x="21313" y="5253"/>
                  </a:lnTo>
                  <a:lnTo>
                    <a:pt x="20336" y="4950"/>
                  </a:lnTo>
                  <a:lnTo>
                    <a:pt x="19495" y="4714"/>
                  </a:lnTo>
                  <a:lnTo>
                    <a:pt x="19461" y="4681"/>
                  </a:lnTo>
                  <a:lnTo>
                    <a:pt x="19360" y="4681"/>
                  </a:lnTo>
                  <a:lnTo>
                    <a:pt x="17205" y="4108"/>
                  </a:lnTo>
                  <a:lnTo>
                    <a:pt x="17138" y="4074"/>
                  </a:lnTo>
                  <a:lnTo>
                    <a:pt x="17104" y="4074"/>
                  </a:lnTo>
                  <a:lnTo>
                    <a:pt x="15589" y="3670"/>
                  </a:lnTo>
                  <a:lnTo>
                    <a:pt x="11852" y="2660"/>
                  </a:lnTo>
                  <a:lnTo>
                    <a:pt x="9967" y="2189"/>
                  </a:lnTo>
                  <a:lnTo>
                    <a:pt x="8115" y="1718"/>
                  </a:lnTo>
                  <a:lnTo>
                    <a:pt x="6398" y="1347"/>
                  </a:lnTo>
                  <a:lnTo>
                    <a:pt x="5590" y="1145"/>
                  </a:lnTo>
                  <a:lnTo>
                    <a:pt x="5186" y="1011"/>
                  </a:lnTo>
                  <a:lnTo>
                    <a:pt x="4782" y="842"/>
                  </a:lnTo>
                  <a:lnTo>
                    <a:pt x="4277" y="573"/>
                  </a:lnTo>
                  <a:lnTo>
                    <a:pt x="3738" y="270"/>
                  </a:lnTo>
                  <a:lnTo>
                    <a:pt x="3435" y="169"/>
                  </a:lnTo>
                  <a:lnTo>
                    <a:pt x="3166" y="68"/>
                  </a:lnTo>
                  <a:lnTo>
                    <a:pt x="28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5696250" y="439275"/>
              <a:ext cx="9275" cy="14350"/>
            </a:xfrm>
            <a:custGeom>
              <a:avLst/>
              <a:gdLst/>
              <a:ahLst/>
              <a:cxnLst/>
              <a:rect l="0" t="0" r="0" b="0"/>
              <a:pathLst>
                <a:path w="371" h="574" extrusionOk="0">
                  <a:moveTo>
                    <a:pt x="269" y="1"/>
                  </a:moveTo>
                  <a:lnTo>
                    <a:pt x="236" y="34"/>
                  </a:lnTo>
                  <a:lnTo>
                    <a:pt x="135" y="102"/>
                  </a:lnTo>
                  <a:lnTo>
                    <a:pt x="101" y="236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7" y="573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36" y="438"/>
                  </a:lnTo>
                  <a:lnTo>
                    <a:pt x="269" y="337"/>
                  </a:lnTo>
                  <a:lnTo>
                    <a:pt x="303" y="236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5692875" y="462850"/>
              <a:ext cx="5925" cy="15175"/>
            </a:xfrm>
            <a:custGeom>
              <a:avLst/>
              <a:gdLst/>
              <a:ahLst/>
              <a:cxnLst/>
              <a:rect l="0" t="0" r="0" b="0"/>
              <a:pathLst>
                <a:path w="237" h="607" extrusionOk="0">
                  <a:moveTo>
                    <a:pt x="101" y="0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34" y="539"/>
                  </a:lnTo>
                  <a:lnTo>
                    <a:pt x="68" y="606"/>
                  </a:lnTo>
                  <a:lnTo>
                    <a:pt x="135" y="606"/>
                  </a:lnTo>
                  <a:lnTo>
                    <a:pt x="169" y="539"/>
                  </a:lnTo>
                  <a:lnTo>
                    <a:pt x="202" y="438"/>
                  </a:lnTo>
                  <a:lnTo>
                    <a:pt x="202" y="303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5702975" y="416550"/>
              <a:ext cx="8450" cy="16025"/>
            </a:xfrm>
            <a:custGeom>
              <a:avLst/>
              <a:gdLst/>
              <a:ahLst/>
              <a:cxnLst/>
              <a:rect l="0" t="0" r="0" b="0"/>
              <a:pathLst>
                <a:path w="338" h="641" extrusionOk="0">
                  <a:moveTo>
                    <a:pt x="202" y="1"/>
                  </a:moveTo>
                  <a:lnTo>
                    <a:pt x="169" y="34"/>
                  </a:lnTo>
                  <a:lnTo>
                    <a:pt x="34" y="304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01" y="640"/>
                  </a:lnTo>
                  <a:lnTo>
                    <a:pt x="135" y="607"/>
                  </a:lnTo>
                  <a:lnTo>
                    <a:pt x="169" y="573"/>
                  </a:lnTo>
                  <a:lnTo>
                    <a:pt x="236" y="472"/>
                  </a:lnTo>
                  <a:lnTo>
                    <a:pt x="236" y="371"/>
                  </a:lnTo>
                  <a:lnTo>
                    <a:pt x="337" y="102"/>
                  </a:lnTo>
                  <a:lnTo>
                    <a:pt x="337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4836025" y="1876900"/>
              <a:ext cx="1179250" cy="946950"/>
            </a:xfrm>
            <a:custGeom>
              <a:avLst/>
              <a:gdLst/>
              <a:ahLst/>
              <a:cxnLst/>
              <a:rect l="0" t="0" r="0" b="0"/>
              <a:pathLst>
                <a:path w="47170" h="37878" extrusionOk="0">
                  <a:moveTo>
                    <a:pt x="5960" y="26161"/>
                  </a:moveTo>
                  <a:lnTo>
                    <a:pt x="5960" y="28955"/>
                  </a:lnTo>
                  <a:lnTo>
                    <a:pt x="5690" y="29056"/>
                  </a:lnTo>
                  <a:lnTo>
                    <a:pt x="5488" y="29157"/>
                  </a:lnTo>
                  <a:lnTo>
                    <a:pt x="5286" y="29326"/>
                  </a:lnTo>
                  <a:lnTo>
                    <a:pt x="5118" y="29494"/>
                  </a:lnTo>
                  <a:lnTo>
                    <a:pt x="4950" y="29696"/>
                  </a:lnTo>
                  <a:lnTo>
                    <a:pt x="4781" y="29932"/>
                  </a:lnTo>
                  <a:lnTo>
                    <a:pt x="4680" y="30167"/>
                  </a:lnTo>
                  <a:lnTo>
                    <a:pt x="4546" y="30437"/>
                  </a:lnTo>
                  <a:lnTo>
                    <a:pt x="4377" y="30942"/>
                  </a:lnTo>
                  <a:lnTo>
                    <a:pt x="4243" y="31480"/>
                  </a:lnTo>
                  <a:lnTo>
                    <a:pt x="4175" y="32019"/>
                  </a:lnTo>
                  <a:lnTo>
                    <a:pt x="4142" y="32490"/>
                  </a:lnTo>
                  <a:lnTo>
                    <a:pt x="4108" y="32894"/>
                  </a:lnTo>
                  <a:lnTo>
                    <a:pt x="4108" y="33298"/>
                  </a:lnTo>
                  <a:lnTo>
                    <a:pt x="4175" y="33702"/>
                  </a:lnTo>
                  <a:lnTo>
                    <a:pt x="4209" y="34106"/>
                  </a:lnTo>
                  <a:lnTo>
                    <a:pt x="4209" y="34106"/>
                  </a:lnTo>
                  <a:lnTo>
                    <a:pt x="3906" y="33871"/>
                  </a:lnTo>
                  <a:lnTo>
                    <a:pt x="3603" y="33601"/>
                  </a:lnTo>
                  <a:lnTo>
                    <a:pt x="3333" y="33332"/>
                  </a:lnTo>
                  <a:lnTo>
                    <a:pt x="3131" y="33063"/>
                  </a:lnTo>
                  <a:lnTo>
                    <a:pt x="2963" y="32760"/>
                  </a:lnTo>
                  <a:lnTo>
                    <a:pt x="2795" y="32457"/>
                  </a:lnTo>
                  <a:lnTo>
                    <a:pt x="2660" y="32120"/>
                  </a:lnTo>
                  <a:lnTo>
                    <a:pt x="2559" y="31783"/>
                  </a:lnTo>
                  <a:lnTo>
                    <a:pt x="2492" y="31413"/>
                  </a:lnTo>
                  <a:lnTo>
                    <a:pt x="2424" y="31076"/>
                  </a:lnTo>
                  <a:lnTo>
                    <a:pt x="2391" y="30706"/>
                  </a:lnTo>
                  <a:lnTo>
                    <a:pt x="2391" y="30369"/>
                  </a:lnTo>
                  <a:lnTo>
                    <a:pt x="2424" y="29965"/>
                  </a:lnTo>
                  <a:lnTo>
                    <a:pt x="2458" y="29595"/>
                  </a:lnTo>
                  <a:lnTo>
                    <a:pt x="2559" y="29225"/>
                  </a:lnTo>
                  <a:lnTo>
                    <a:pt x="2660" y="28854"/>
                  </a:lnTo>
                  <a:lnTo>
                    <a:pt x="2795" y="28484"/>
                  </a:lnTo>
                  <a:lnTo>
                    <a:pt x="2997" y="28147"/>
                  </a:lnTo>
                  <a:lnTo>
                    <a:pt x="3199" y="27811"/>
                  </a:lnTo>
                  <a:lnTo>
                    <a:pt x="3434" y="27508"/>
                  </a:lnTo>
                  <a:lnTo>
                    <a:pt x="3704" y="27238"/>
                  </a:lnTo>
                  <a:lnTo>
                    <a:pt x="3973" y="27002"/>
                  </a:lnTo>
                  <a:lnTo>
                    <a:pt x="4276" y="26800"/>
                  </a:lnTo>
                  <a:lnTo>
                    <a:pt x="4579" y="26632"/>
                  </a:lnTo>
                  <a:lnTo>
                    <a:pt x="4916" y="26497"/>
                  </a:lnTo>
                  <a:lnTo>
                    <a:pt x="5253" y="26363"/>
                  </a:lnTo>
                  <a:lnTo>
                    <a:pt x="5960" y="26161"/>
                  </a:lnTo>
                  <a:close/>
                  <a:moveTo>
                    <a:pt x="5960" y="29157"/>
                  </a:moveTo>
                  <a:lnTo>
                    <a:pt x="5993" y="32356"/>
                  </a:lnTo>
                  <a:lnTo>
                    <a:pt x="6027" y="33904"/>
                  </a:lnTo>
                  <a:lnTo>
                    <a:pt x="5859" y="34106"/>
                  </a:lnTo>
                  <a:lnTo>
                    <a:pt x="5724" y="34241"/>
                  </a:lnTo>
                  <a:lnTo>
                    <a:pt x="5556" y="34342"/>
                  </a:lnTo>
                  <a:lnTo>
                    <a:pt x="5387" y="34409"/>
                  </a:lnTo>
                  <a:lnTo>
                    <a:pt x="5017" y="34409"/>
                  </a:lnTo>
                  <a:lnTo>
                    <a:pt x="4815" y="34376"/>
                  </a:lnTo>
                  <a:lnTo>
                    <a:pt x="4647" y="34308"/>
                  </a:lnTo>
                  <a:lnTo>
                    <a:pt x="4546" y="33904"/>
                  </a:lnTo>
                  <a:lnTo>
                    <a:pt x="4478" y="33534"/>
                  </a:lnTo>
                  <a:lnTo>
                    <a:pt x="4445" y="33130"/>
                  </a:lnTo>
                  <a:lnTo>
                    <a:pt x="4445" y="32726"/>
                  </a:lnTo>
                  <a:lnTo>
                    <a:pt x="4478" y="32221"/>
                  </a:lnTo>
                  <a:lnTo>
                    <a:pt x="4512" y="31716"/>
                  </a:lnTo>
                  <a:lnTo>
                    <a:pt x="4647" y="31211"/>
                  </a:lnTo>
                  <a:lnTo>
                    <a:pt x="4781" y="30740"/>
                  </a:lnTo>
                  <a:lnTo>
                    <a:pt x="5017" y="30302"/>
                  </a:lnTo>
                  <a:lnTo>
                    <a:pt x="5253" y="29864"/>
                  </a:lnTo>
                  <a:lnTo>
                    <a:pt x="5589" y="29494"/>
                  </a:lnTo>
                  <a:lnTo>
                    <a:pt x="5960" y="29157"/>
                  </a:lnTo>
                  <a:close/>
                  <a:moveTo>
                    <a:pt x="6027" y="34342"/>
                  </a:moveTo>
                  <a:lnTo>
                    <a:pt x="6027" y="35352"/>
                  </a:lnTo>
                  <a:lnTo>
                    <a:pt x="6061" y="36396"/>
                  </a:lnTo>
                  <a:lnTo>
                    <a:pt x="5892" y="36396"/>
                  </a:lnTo>
                  <a:lnTo>
                    <a:pt x="5791" y="36329"/>
                  </a:lnTo>
                  <a:lnTo>
                    <a:pt x="5556" y="36127"/>
                  </a:lnTo>
                  <a:lnTo>
                    <a:pt x="5320" y="35857"/>
                  </a:lnTo>
                  <a:lnTo>
                    <a:pt x="5185" y="35723"/>
                  </a:lnTo>
                  <a:lnTo>
                    <a:pt x="5051" y="35487"/>
                  </a:lnTo>
                  <a:lnTo>
                    <a:pt x="4950" y="35251"/>
                  </a:lnTo>
                  <a:lnTo>
                    <a:pt x="4781" y="34746"/>
                  </a:lnTo>
                  <a:lnTo>
                    <a:pt x="4714" y="34611"/>
                  </a:lnTo>
                  <a:lnTo>
                    <a:pt x="4714" y="34611"/>
                  </a:lnTo>
                  <a:lnTo>
                    <a:pt x="5084" y="34679"/>
                  </a:lnTo>
                  <a:lnTo>
                    <a:pt x="5421" y="34645"/>
                  </a:lnTo>
                  <a:lnTo>
                    <a:pt x="5556" y="34611"/>
                  </a:lnTo>
                  <a:lnTo>
                    <a:pt x="5724" y="34544"/>
                  </a:lnTo>
                  <a:lnTo>
                    <a:pt x="5859" y="34443"/>
                  </a:lnTo>
                  <a:lnTo>
                    <a:pt x="6027" y="34342"/>
                  </a:lnTo>
                  <a:close/>
                  <a:moveTo>
                    <a:pt x="34" y="1"/>
                  </a:moveTo>
                  <a:lnTo>
                    <a:pt x="0" y="34"/>
                  </a:lnTo>
                  <a:lnTo>
                    <a:pt x="0" y="102"/>
                  </a:lnTo>
                  <a:lnTo>
                    <a:pt x="303" y="1112"/>
                  </a:lnTo>
                  <a:lnTo>
                    <a:pt x="640" y="2122"/>
                  </a:lnTo>
                  <a:lnTo>
                    <a:pt x="1347" y="4142"/>
                  </a:lnTo>
                  <a:lnTo>
                    <a:pt x="2761" y="8317"/>
                  </a:lnTo>
                  <a:lnTo>
                    <a:pt x="3502" y="10337"/>
                  </a:lnTo>
                  <a:lnTo>
                    <a:pt x="4276" y="12323"/>
                  </a:lnTo>
                  <a:lnTo>
                    <a:pt x="5118" y="14310"/>
                  </a:lnTo>
                  <a:lnTo>
                    <a:pt x="5993" y="16262"/>
                  </a:lnTo>
                  <a:lnTo>
                    <a:pt x="6027" y="16296"/>
                  </a:lnTo>
                  <a:lnTo>
                    <a:pt x="5993" y="16363"/>
                  </a:lnTo>
                  <a:lnTo>
                    <a:pt x="6027" y="16397"/>
                  </a:lnTo>
                  <a:lnTo>
                    <a:pt x="6027" y="16431"/>
                  </a:lnTo>
                  <a:lnTo>
                    <a:pt x="6094" y="16464"/>
                  </a:lnTo>
                  <a:lnTo>
                    <a:pt x="6498" y="16464"/>
                  </a:lnTo>
                  <a:lnTo>
                    <a:pt x="6397" y="16565"/>
                  </a:lnTo>
                  <a:lnTo>
                    <a:pt x="6296" y="16700"/>
                  </a:lnTo>
                  <a:lnTo>
                    <a:pt x="6162" y="17037"/>
                  </a:lnTo>
                  <a:lnTo>
                    <a:pt x="6094" y="17340"/>
                  </a:lnTo>
                  <a:lnTo>
                    <a:pt x="6061" y="17643"/>
                  </a:lnTo>
                  <a:lnTo>
                    <a:pt x="6027" y="18316"/>
                  </a:lnTo>
                  <a:lnTo>
                    <a:pt x="6027" y="18956"/>
                  </a:lnTo>
                  <a:lnTo>
                    <a:pt x="6027" y="19562"/>
                  </a:lnTo>
                  <a:lnTo>
                    <a:pt x="5960" y="22760"/>
                  </a:lnTo>
                  <a:lnTo>
                    <a:pt x="5960" y="25959"/>
                  </a:lnTo>
                  <a:lnTo>
                    <a:pt x="5960" y="26060"/>
                  </a:lnTo>
                  <a:lnTo>
                    <a:pt x="5556" y="26060"/>
                  </a:lnTo>
                  <a:lnTo>
                    <a:pt x="5152" y="26127"/>
                  </a:lnTo>
                  <a:lnTo>
                    <a:pt x="4748" y="26262"/>
                  </a:lnTo>
                  <a:lnTo>
                    <a:pt x="4344" y="26430"/>
                  </a:lnTo>
                  <a:lnTo>
                    <a:pt x="3973" y="26632"/>
                  </a:lnTo>
                  <a:lnTo>
                    <a:pt x="3636" y="26901"/>
                  </a:lnTo>
                  <a:lnTo>
                    <a:pt x="3333" y="27171"/>
                  </a:lnTo>
                  <a:lnTo>
                    <a:pt x="3064" y="27474"/>
                  </a:lnTo>
                  <a:lnTo>
                    <a:pt x="2795" y="27912"/>
                  </a:lnTo>
                  <a:lnTo>
                    <a:pt x="2559" y="28349"/>
                  </a:lnTo>
                  <a:lnTo>
                    <a:pt x="2391" y="28787"/>
                  </a:lnTo>
                  <a:lnTo>
                    <a:pt x="2222" y="29258"/>
                  </a:lnTo>
                  <a:lnTo>
                    <a:pt x="2155" y="29730"/>
                  </a:lnTo>
                  <a:lnTo>
                    <a:pt x="2088" y="30235"/>
                  </a:lnTo>
                  <a:lnTo>
                    <a:pt x="2088" y="30706"/>
                  </a:lnTo>
                  <a:lnTo>
                    <a:pt x="2121" y="31211"/>
                  </a:lnTo>
                  <a:lnTo>
                    <a:pt x="2222" y="31649"/>
                  </a:lnTo>
                  <a:lnTo>
                    <a:pt x="2323" y="32053"/>
                  </a:lnTo>
                  <a:lnTo>
                    <a:pt x="2458" y="32457"/>
                  </a:lnTo>
                  <a:lnTo>
                    <a:pt x="2660" y="32861"/>
                  </a:lnTo>
                  <a:lnTo>
                    <a:pt x="2862" y="33231"/>
                  </a:lnTo>
                  <a:lnTo>
                    <a:pt x="3131" y="33601"/>
                  </a:lnTo>
                  <a:lnTo>
                    <a:pt x="3434" y="33904"/>
                  </a:lnTo>
                  <a:lnTo>
                    <a:pt x="3771" y="34174"/>
                  </a:lnTo>
                  <a:lnTo>
                    <a:pt x="4041" y="34342"/>
                  </a:lnTo>
                  <a:lnTo>
                    <a:pt x="4310" y="34477"/>
                  </a:lnTo>
                  <a:lnTo>
                    <a:pt x="4411" y="34813"/>
                  </a:lnTo>
                  <a:lnTo>
                    <a:pt x="4546" y="35150"/>
                  </a:lnTo>
                  <a:lnTo>
                    <a:pt x="4714" y="35487"/>
                  </a:lnTo>
                  <a:lnTo>
                    <a:pt x="4882" y="35790"/>
                  </a:lnTo>
                  <a:lnTo>
                    <a:pt x="5084" y="36059"/>
                  </a:lnTo>
                  <a:lnTo>
                    <a:pt x="5320" y="36329"/>
                  </a:lnTo>
                  <a:lnTo>
                    <a:pt x="5589" y="36531"/>
                  </a:lnTo>
                  <a:lnTo>
                    <a:pt x="5859" y="36733"/>
                  </a:lnTo>
                  <a:lnTo>
                    <a:pt x="5993" y="36766"/>
                  </a:lnTo>
                  <a:lnTo>
                    <a:pt x="6061" y="36699"/>
                  </a:lnTo>
                  <a:lnTo>
                    <a:pt x="6128" y="37305"/>
                  </a:lnTo>
                  <a:lnTo>
                    <a:pt x="6195" y="37877"/>
                  </a:lnTo>
                  <a:lnTo>
                    <a:pt x="6431" y="37877"/>
                  </a:lnTo>
                  <a:lnTo>
                    <a:pt x="6330" y="36935"/>
                  </a:lnTo>
                  <a:lnTo>
                    <a:pt x="6296" y="35958"/>
                  </a:lnTo>
                  <a:lnTo>
                    <a:pt x="6263" y="34982"/>
                  </a:lnTo>
                  <a:lnTo>
                    <a:pt x="6263" y="34039"/>
                  </a:lnTo>
                  <a:lnTo>
                    <a:pt x="6296" y="33938"/>
                  </a:lnTo>
                  <a:lnTo>
                    <a:pt x="6263" y="33871"/>
                  </a:lnTo>
                  <a:lnTo>
                    <a:pt x="6263" y="32894"/>
                  </a:lnTo>
                  <a:lnTo>
                    <a:pt x="6195" y="30100"/>
                  </a:lnTo>
                  <a:lnTo>
                    <a:pt x="6195" y="27306"/>
                  </a:lnTo>
                  <a:lnTo>
                    <a:pt x="6195" y="24511"/>
                  </a:lnTo>
                  <a:lnTo>
                    <a:pt x="6195" y="21717"/>
                  </a:lnTo>
                  <a:lnTo>
                    <a:pt x="6263" y="19057"/>
                  </a:lnTo>
                  <a:lnTo>
                    <a:pt x="6229" y="18417"/>
                  </a:lnTo>
                  <a:lnTo>
                    <a:pt x="6229" y="18047"/>
                  </a:lnTo>
                  <a:lnTo>
                    <a:pt x="6229" y="17643"/>
                  </a:lnTo>
                  <a:lnTo>
                    <a:pt x="6296" y="17272"/>
                  </a:lnTo>
                  <a:lnTo>
                    <a:pt x="6397" y="16936"/>
                  </a:lnTo>
                  <a:lnTo>
                    <a:pt x="6465" y="16801"/>
                  </a:lnTo>
                  <a:lnTo>
                    <a:pt x="6532" y="16666"/>
                  </a:lnTo>
                  <a:lnTo>
                    <a:pt x="6667" y="16565"/>
                  </a:lnTo>
                  <a:lnTo>
                    <a:pt x="6768" y="16464"/>
                  </a:lnTo>
                  <a:lnTo>
                    <a:pt x="8013" y="16431"/>
                  </a:lnTo>
                  <a:lnTo>
                    <a:pt x="9225" y="16431"/>
                  </a:lnTo>
                  <a:lnTo>
                    <a:pt x="10471" y="16363"/>
                  </a:lnTo>
                  <a:lnTo>
                    <a:pt x="11683" y="16262"/>
                  </a:lnTo>
                  <a:lnTo>
                    <a:pt x="11683" y="16397"/>
                  </a:lnTo>
                  <a:lnTo>
                    <a:pt x="11683" y="16532"/>
                  </a:lnTo>
                  <a:lnTo>
                    <a:pt x="11683" y="16801"/>
                  </a:lnTo>
                  <a:lnTo>
                    <a:pt x="11750" y="17407"/>
                  </a:lnTo>
                  <a:lnTo>
                    <a:pt x="11851" y="18013"/>
                  </a:lnTo>
                  <a:lnTo>
                    <a:pt x="11885" y="18080"/>
                  </a:lnTo>
                  <a:lnTo>
                    <a:pt x="11952" y="18080"/>
                  </a:lnTo>
                  <a:lnTo>
                    <a:pt x="11986" y="18114"/>
                  </a:lnTo>
                  <a:lnTo>
                    <a:pt x="13030" y="18181"/>
                  </a:lnTo>
                  <a:lnTo>
                    <a:pt x="14107" y="18181"/>
                  </a:lnTo>
                  <a:lnTo>
                    <a:pt x="16195" y="18148"/>
                  </a:lnTo>
                  <a:lnTo>
                    <a:pt x="20706" y="18148"/>
                  </a:lnTo>
                  <a:lnTo>
                    <a:pt x="29393" y="18181"/>
                  </a:lnTo>
                  <a:lnTo>
                    <a:pt x="47001" y="18181"/>
                  </a:lnTo>
                  <a:lnTo>
                    <a:pt x="47035" y="18148"/>
                  </a:lnTo>
                  <a:lnTo>
                    <a:pt x="47102" y="18114"/>
                  </a:lnTo>
                  <a:lnTo>
                    <a:pt x="47136" y="18047"/>
                  </a:lnTo>
                  <a:lnTo>
                    <a:pt x="47136" y="17979"/>
                  </a:lnTo>
                  <a:lnTo>
                    <a:pt x="47136" y="17946"/>
                  </a:lnTo>
                  <a:lnTo>
                    <a:pt x="47068" y="17912"/>
                  </a:lnTo>
                  <a:lnTo>
                    <a:pt x="47068" y="17744"/>
                  </a:lnTo>
                  <a:lnTo>
                    <a:pt x="47068" y="17542"/>
                  </a:lnTo>
                  <a:lnTo>
                    <a:pt x="47102" y="17542"/>
                  </a:lnTo>
                  <a:lnTo>
                    <a:pt x="47136" y="17508"/>
                  </a:lnTo>
                  <a:lnTo>
                    <a:pt x="47169" y="17407"/>
                  </a:lnTo>
                  <a:lnTo>
                    <a:pt x="47136" y="17306"/>
                  </a:lnTo>
                  <a:lnTo>
                    <a:pt x="47102" y="17272"/>
                  </a:lnTo>
                  <a:lnTo>
                    <a:pt x="47035" y="17272"/>
                  </a:lnTo>
                  <a:lnTo>
                    <a:pt x="47035" y="16902"/>
                  </a:lnTo>
                  <a:lnTo>
                    <a:pt x="47035" y="16565"/>
                  </a:lnTo>
                  <a:lnTo>
                    <a:pt x="47001" y="16363"/>
                  </a:lnTo>
                  <a:lnTo>
                    <a:pt x="46900" y="16229"/>
                  </a:lnTo>
                  <a:lnTo>
                    <a:pt x="46833" y="16330"/>
                  </a:lnTo>
                  <a:lnTo>
                    <a:pt x="46799" y="16464"/>
                  </a:lnTo>
                  <a:lnTo>
                    <a:pt x="46799" y="16767"/>
                  </a:lnTo>
                  <a:lnTo>
                    <a:pt x="46833" y="17340"/>
                  </a:lnTo>
                  <a:lnTo>
                    <a:pt x="38079" y="17474"/>
                  </a:lnTo>
                  <a:lnTo>
                    <a:pt x="33702" y="17508"/>
                  </a:lnTo>
                  <a:lnTo>
                    <a:pt x="29325" y="17542"/>
                  </a:lnTo>
                  <a:lnTo>
                    <a:pt x="24881" y="17542"/>
                  </a:lnTo>
                  <a:lnTo>
                    <a:pt x="20437" y="17508"/>
                  </a:lnTo>
                  <a:lnTo>
                    <a:pt x="16296" y="17441"/>
                  </a:lnTo>
                  <a:lnTo>
                    <a:pt x="14141" y="17407"/>
                  </a:lnTo>
                  <a:lnTo>
                    <a:pt x="13064" y="17373"/>
                  </a:lnTo>
                  <a:lnTo>
                    <a:pt x="12525" y="17373"/>
                  </a:lnTo>
                  <a:lnTo>
                    <a:pt x="12256" y="17407"/>
                  </a:lnTo>
                  <a:lnTo>
                    <a:pt x="11986" y="17474"/>
                  </a:lnTo>
                  <a:lnTo>
                    <a:pt x="11986" y="17508"/>
                  </a:lnTo>
                  <a:lnTo>
                    <a:pt x="12222" y="17542"/>
                  </a:lnTo>
                  <a:lnTo>
                    <a:pt x="12458" y="17609"/>
                  </a:lnTo>
                  <a:lnTo>
                    <a:pt x="12929" y="17643"/>
                  </a:lnTo>
                  <a:lnTo>
                    <a:pt x="13872" y="17643"/>
                  </a:lnTo>
                  <a:lnTo>
                    <a:pt x="16026" y="17676"/>
                  </a:lnTo>
                  <a:lnTo>
                    <a:pt x="20437" y="17744"/>
                  </a:lnTo>
                  <a:lnTo>
                    <a:pt x="24881" y="17777"/>
                  </a:lnTo>
                  <a:lnTo>
                    <a:pt x="29325" y="17811"/>
                  </a:lnTo>
                  <a:lnTo>
                    <a:pt x="33702" y="17777"/>
                  </a:lnTo>
                  <a:lnTo>
                    <a:pt x="38079" y="17710"/>
                  </a:lnTo>
                  <a:lnTo>
                    <a:pt x="46833" y="17575"/>
                  </a:lnTo>
                  <a:lnTo>
                    <a:pt x="46833" y="17777"/>
                  </a:lnTo>
                  <a:lnTo>
                    <a:pt x="46833" y="17946"/>
                  </a:lnTo>
                  <a:lnTo>
                    <a:pt x="38113" y="17979"/>
                  </a:lnTo>
                  <a:lnTo>
                    <a:pt x="29393" y="17979"/>
                  </a:lnTo>
                  <a:lnTo>
                    <a:pt x="20706" y="17946"/>
                  </a:lnTo>
                  <a:lnTo>
                    <a:pt x="16464" y="17946"/>
                  </a:lnTo>
                  <a:lnTo>
                    <a:pt x="14276" y="17912"/>
                  </a:lnTo>
                  <a:lnTo>
                    <a:pt x="13165" y="17946"/>
                  </a:lnTo>
                  <a:lnTo>
                    <a:pt x="12087" y="17979"/>
                  </a:lnTo>
                  <a:lnTo>
                    <a:pt x="11986" y="17508"/>
                  </a:lnTo>
                  <a:lnTo>
                    <a:pt x="11919" y="17070"/>
                  </a:lnTo>
                  <a:lnTo>
                    <a:pt x="11885" y="16666"/>
                  </a:lnTo>
                  <a:lnTo>
                    <a:pt x="11885" y="16363"/>
                  </a:lnTo>
                  <a:lnTo>
                    <a:pt x="11885" y="16296"/>
                  </a:lnTo>
                  <a:lnTo>
                    <a:pt x="11851" y="16229"/>
                  </a:lnTo>
                  <a:lnTo>
                    <a:pt x="11885" y="16195"/>
                  </a:lnTo>
                  <a:lnTo>
                    <a:pt x="11885" y="16161"/>
                  </a:lnTo>
                  <a:lnTo>
                    <a:pt x="11851" y="16128"/>
                  </a:lnTo>
                  <a:lnTo>
                    <a:pt x="11818" y="16060"/>
                  </a:lnTo>
                  <a:lnTo>
                    <a:pt x="11750" y="16027"/>
                  </a:lnTo>
                  <a:lnTo>
                    <a:pt x="10370" y="16027"/>
                  </a:lnTo>
                  <a:lnTo>
                    <a:pt x="8990" y="16094"/>
                  </a:lnTo>
                  <a:lnTo>
                    <a:pt x="7576" y="16161"/>
                  </a:lnTo>
                  <a:lnTo>
                    <a:pt x="6229" y="16262"/>
                  </a:lnTo>
                  <a:lnTo>
                    <a:pt x="6229" y="16195"/>
                  </a:lnTo>
                  <a:lnTo>
                    <a:pt x="6229" y="16128"/>
                  </a:lnTo>
                  <a:lnTo>
                    <a:pt x="5320" y="14141"/>
                  </a:lnTo>
                  <a:lnTo>
                    <a:pt x="4512" y="12088"/>
                  </a:lnTo>
                  <a:lnTo>
                    <a:pt x="3704" y="10067"/>
                  </a:lnTo>
                  <a:lnTo>
                    <a:pt x="2929" y="7980"/>
                  </a:lnTo>
                  <a:lnTo>
                    <a:pt x="1549" y="4075"/>
                  </a:lnTo>
                  <a:lnTo>
                    <a:pt x="876" y="2054"/>
                  </a:lnTo>
                  <a:lnTo>
                    <a:pt x="505" y="1044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4860425" y="2687475"/>
              <a:ext cx="6775" cy="9275"/>
            </a:xfrm>
            <a:custGeom>
              <a:avLst/>
              <a:gdLst/>
              <a:ahLst/>
              <a:cxnLst/>
              <a:rect l="0" t="0" r="0" b="0"/>
              <a:pathLst>
                <a:path w="271" h="371" extrusionOk="0">
                  <a:moveTo>
                    <a:pt x="1" y="0"/>
                  </a:moveTo>
                  <a:lnTo>
                    <a:pt x="1" y="67"/>
                  </a:lnTo>
                  <a:lnTo>
                    <a:pt x="34" y="303"/>
                  </a:lnTo>
                  <a:lnTo>
                    <a:pt x="34" y="337"/>
                  </a:lnTo>
                  <a:lnTo>
                    <a:pt x="68" y="370"/>
                  </a:lnTo>
                  <a:lnTo>
                    <a:pt x="169" y="370"/>
                  </a:lnTo>
                  <a:lnTo>
                    <a:pt x="236" y="303"/>
                  </a:lnTo>
                  <a:lnTo>
                    <a:pt x="270" y="269"/>
                  </a:lnTo>
                  <a:lnTo>
                    <a:pt x="236" y="236"/>
                  </a:lnTo>
                  <a:lnTo>
                    <a:pt x="169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4403375" y="2435800"/>
              <a:ext cx="143975" cy="388050"/>
            </a:xfrm>
            <a:custGeom>
              <a:avLst/>
              <a:gdLst/>
              <a:ahLst/>
              <a:cxnLst/>
              <a:rect l="0" t="0" r="0" b="0"/>
              <a:pathLst>
                <a:path w="5759" h="15522" extrusionOk="0">
                  <a:moveTo>
                    <a:pt x="1651" y="202"/>
                  </a:moveTo>
                  <a:lnTo>
                    <a:pt x="1853" y="236"/>
                  </a:lnTo>
                  <a:lnTo>
                    <a:pt x="2021" y="270"/>
                  </a:lnTo>
                  <a:lnTo>
                    <a:pt x="2189" y="371"/>
                  </a:lnTo>
                  <a:lnTo>
                    <a:pt x="2324" y="505"/>
                  </a:lnTo>
                  <a:lnTo>
                    <a:pt x="2459" y="674"/>
                  </a:lnTo>
                  <a:lnTo>
                    <a:pt x="2560" y="842"/>
                  </a:lnTo>
                  <a:lnTo>
                    <a:pt x="2425" y="909"/>
                  </a:lnTo>
                  <a:lnTo>
                    <a:pt x="2290" y="1010"/>
                  </a:lnTo>
                  <a:lnTo>
                    <a:pt x="2223" y="1145"/>
                  </a:lnTo>
                  <a:lnTo>
                    <a:pt x="2189" y="1313"/>
                  </a:lnTo>
                  <a:lnTo>
                    <a:pt x="2156" y="1448"/>
                  </a:lnTo>
                  <a:lnTo>
                    <a:pt x="2189" y="1583"/>
                  </a:lnTo>
                  <a:lnTo>
                    <a:pt x="2223" y="1684"/>
                  </a:lnTo>
                  <a:lnTo>
                    <a:pt x="2324" y="1785"/>
                  </a:lnTo>
                  <a:lnTo>
                    <a:pt x="2425" y="1818"/>
                  </a:lnTo>
                  <a:lnTo>
                    <a:pt x="2593" y="1818"/>
                  </a:lnTo>
                  <a:lnTo>
                    <a:pt x="2661" y="1785"/>
                  </a:lnTo>
                  <a:lnTo>
                    <a:pt x="2694" y="1717"/>
                  </a:lnTo>
                  <a:lnTo>
                    <a:pt x="2694" y="1650"/>
                  </a:lnTo>
                  <a:lnTo>
                    <a:pt x="2728" y="1650"/>
                  </a:lnTo>
                  <a:lnTo>
                    <a:pt x="2728" y="1751"/>
                  </a:lnTo>
                  <a:lnTo>
                    <a:pt x="2694" y="1953"/>
                  </a:lnTo>
                  <a:lnTo>
                    <a:pt x="2627" y="2121"/>
                  </a:lnTo>
                  <a:lnTo>
                    <a:pt x="2526" y="2256"/>
                  </a:lnTo>
                  <a:lnTo>
                    <a:pt x="2391" y="2357"/>
                  </a:lnTo>
                  <a:lnTo>
                    <a:pt x="2257" y="2424"/>
                  </a:lnTo>
                  <a:lnTo>
                    <a:pt x="2055" y="2492"/>
                  </a:lnTo>
                  <a:lnTo>
                    <a:pt x="1853" y="2458"/>
                  </a:lnTo>
                  <a:lnTo>
                    <a:pt x="1819" y="2492"/>
                  </a:lnTo>
                  <a:lnTo>
                    <a:pt x="1785" y="2492"/>
                  </a:lnTo>
                  <a:lnTo>
                    <a:pt x="1785" y="2559"/>
                  </a:lnTo>
                  <a:lnTo>
                    <a:pt x="1785" y="2593"/>
                  </a:lnTo>
                  <a:lnTo>
                    <a:pt x="1853" y="3030"/>
                  </a:lnTo>
                  <a:lnTo>
                    <a:pt x="1920" y="3434"/>
                  </a:lnTo>
                  <a:lnTo>
                    <a:pt x="2122" y="4276"/>
                  </a:lnTo>
                  <a:lnTo>
                    <a:pt x="2257" y="4815"/>
                  </a:lnTo>
                  <a:lnTo>
                    <a:pt x="2290" y="5387"/>
                  </a:lnTo>
                  <a:lnTo>
                    <a:pt x="2290" y="5623"/>
                  </a:lnTo>
                  <a:lnTo>
                    <a:pt x="2257" y="5926"/>
                  </a:lnTo>
                  <a:lnTo>
                    <a:pt x="2223" y="6027"/>
                  </a:lnTo>
                  <a:lnTo>
                    <a:pt x="2156" y="6128"/>
                  </a:lnTo>
                  <a:lnTo>
                    <a:pt x="2088" y="6162"/>
                  </a:lnTo>
                  <a:lnTo>
                    <a:pt x="1987" y="6128"/>
                  </a:lnTo>
                  <a:lnTo>
                    <a:pt x="1853" y="5993"/>
                  </a:lnTo>
                  <a:lnTo>
                    <a:pt x="1752" y="5825"/>
                  </a:lnTo>
                  <a:lnTo>
                    <a:pt x="1550" y="5455"/>
                  </a:lnTo>
                  <a:lnTo>
                    <a:pt x="1381" y="5051"/>
                  </a:lnTo>
                  <a:lnTo>
                    <a:pt x="1280" y="4613"/>
                  </a:lnTo>
                  <a:lnTo>
                    <a:pt x="1213" y="4141"/>
                  </a:lnTo>
                  <a:lnTo>
                    <a:pt x="1179" y="3704"/>
                  </a:lnTo>
                  <a:lnTo>
                    <a:pt x="1146" y="2896"/>
                  </a:lnTo>
                  <a:lnTo>
                    <a:pt x="1146" y="2828"/>
                  </a:lnTo>
                  <a:lnTo>
                    <a:pt x="1146" y="2761"/>
                  </a:lnTo>
                  <a:lnTo>
                    <a:pt x="1112" y="2727"/>
                  </a:lnTo>
                  <a:lnTo>
                    <a:pt x="1045" y="2694"/>
                  </a:lnTo>
                  <a:lnTo>
                    <a:pt x="809" y="2660"/>
                  </a:lnTo>
                  <a:lnTo>
                    <a:pt x="641" y="2593"/>
                  </a:lnTo>
                  <a:lnTo>
                    <a:pt x="472" y="2492"/>
                  </a:lnTo>
                  <a:lnTo>
                    <a:pt x="371" y="2357"/>
                  </a:lnTo>
                  <a:lnTo>
                    <a:pt x="304" y="2189"/>
                  </a:lnTo>
                  <a:lnTo>
                    <a:pt x="270" y="1987"/>
                  </a:lnTo>
                  <a:lnTo>
                    <a:pt x="237" y="1785"/>
                  </a:lnTo>
                  <a:lnTo>
                    <a:pt x="270" y="1583"/>
                  </a:lnTo>
                  <a:lnTo>
                    <a:pt x="304" y="1381"/>
                  </a:lnTo>
                  <a:lnTo>
                    <a:pt x="371" y="1179"/>
                  </a:lnTo>
                  <a:lnTo>
                    <a:pt x="472" y="977"/>
                  </a:lnTo>
                  <a:lnTo>
                    <a:pt x="573" y="775"/>
                  </a:lnTo>
                  <a:lnTo>
                    <a:pt x="708" y="606"/>
                  </a:lnTo>
                  <a:lnTo>
                    <a:pt x="843" y="472"/>
                  </a:lnTo>
                  <a:lnTo>
                    <a:pt x="1011" y="371"/>
                  </a:lnTo>
                  <a:lnTo>
                    <a:pt x="1179" y="270"/>
                  </a:lnTo>
                  <a:lnTo>
                    <a:pt x="1415" y="202"/>
                  </a:lnTo>
                  <a:close/>
                  <a:moveTo>
                    <a:pt x="1314" y="0"/>
                  </a:moveTo>
                  <a:lnTo>
                    <a:pt x="1045" y="68"/>
                  </a:lnTo>
                  <a:lnTo>
                    <a:pt x="843" y="169"/>
                  </a:lnTo>
                  <a:lnTo>
                    <a:pt x="641" y="337"/>
                  </a:lnTo>
                  <a:lnTo>
                    <a:pt x="472" y="505"/>
                  </a:lnTo>
                  <a:lnTo>
                    <a:pt x="304" y="741"/>
                  </a:lnTo>
                  <a:lnTo>
                    <a:pt x="203" y="977"/>
                  </a:lnTo>
                  <a:lnTo>
                    <a:pt x="102" y="1246"/>
                  </a:lnTo>
                  <a:lnTo>
                    <a:pt x="35" y="1515"/>
                  </a:lnTo>
                  <a:lnTo>
                    <a:pt x="1" y="1751"/>
                  </a:lnTo>
                  <a:lnTo>
                    <a:pt x="35" y="2020"/>
                  </a:lnTo>
                  <a:lnTo>
                    <a:pt x="68" y="2256"/>
                  </a:lnTo>
                  <a:lnTo>
                    <a:pt x="169" y="2458"/>
                  </a:lnTo>
                  <a:lnTo>
                    <a:pt x="270" y="2660"/>
                  </a:lnTo>
                  <a:lnTo>
                    <a:pt x="472" y="2795"/>
                  </a:lnTo>
                  <a:lnTo>
                    <a:pt x="674" y="2896"/>
                  </a:lnTo>
                  <a:lnTo>
                    <a:pt x="944" y="2929"/>
                  </a:lnTo>
                  <a:lnTo>
                    <a:pt x="910" y="3367"/>
                  </a:lnTo>
                  <a:lnTo>
                    <a:pt x="944" y="3872"/>
                  </a:lnTo>
                  <a:lnTo>
                    <a:pt x="1011" y="4377"/>
                  </a:lnTo>
                  <a:lnTo>
                    <a:pt x="1112" y="4916"/>
                  </a:lnTo>
                  <a:lnTo>
                    <a:pt x="1280" y="5421"/>
                  </a:lnTo>
                  <a:lnTo>
                    <a:pt x="1482" y="5859"/>
                  </a:lnTo>
                  <a:lnTo>
                    <a:pt x="1617" y="6061"/>
                  </a:lnTo>
                  <a:lnTo>
                    <a:pt x="1785" y="6229"/>
                  </a:lnTo>
                  <a:lnTo>
                    <a:pt x="1920" y="6397"/>
                  </a:lnTo>
                  <a:lnTo>
                    <a:pt x="2122" y="6498"/>
                  </a:lnTo>
                  <a:lnTo>
                    <a:pt x="2156" y="6902"/>
                  </a:lnTo>
                  <a:lnTo>
                    <a:pt x="2223" y="7306"/>
                  </a:lnTo>
                  <a:lnTo>
                    <a:pt x="2324" y="7643"/>
                  </a:lnTo>
                  <a:lnTo>
                    <a:pt x="2492" y="8013"/>
                  </a:lnTo>
                  <a:lnTo>
                    <a:pt x="2661" y="8350"/>
                  </a:lnTo>
                  <a:lnTo>
                    <a:pt x="2863" y="8653"/>
                  </a:lnTo>
                  <a:lnTo>
                    <a:pt x="3334" y="9293"/>
                  </a:lnTo>
                  <a:lnTo>
                    <a:pt x="3839" y="9899"/>
                  </a:lnTo>
                  <a:lnTo>
                    <a:pt x="4344" y="10505"/>
                  </a:lnTo>
                  <a:lnTo>
                    <a:pt x="4816" y="11111"/>
                  </a:lnTo>
                  <a:lnTo>
                    <a:pt x="5018" y="11447"/>
                  </a:lnTo>
                  <a:lnTo>
                    <a:pt x="5220" y="11750"/>
                  </a:lnTo>
                  <a:lnTo>
                    <a:pt x="5321" y="11986"/>
                  </a:lnTo>
                  <a:lnTo>
                    <a:pt x="5422" y="12222"/>
                  </a:lnTo>
                  <a:lnTo>
                    <a:pt x="5455" y="12424"/>
                  </a:lnTo>
                  <a:lnTo>
                    <a:pt x="5455" y="12659"/>
                  </a:lnTo>
                  <a:lnTo>
                    <a:pt x="5455" y="12862"/>
                  </a:lnTo>
                  <a:lnTo>
                    <a:pt x="5422" y="13064"/>
                  </a:lnTo>
                  <a:lnTo>
                    <a:pt x="5321" y="13501"/>
                  </a:lnTo>
                  <a:lnTo>
                    <a:pt x="5051" y="14343"/>
                  </a:lnTo>
                  <a:lnTo>
                    <a:pt x="4917" y="14781"/>
                  </a:lnTo>
                  <a:lnTo>
                    <a:pt x="4849" y="15218"/>
                  </a:lnTo>
                  <a:lnTo>
                    <a:pt x="4849" y="15521"/>
                  </a:lnTo>
                  <a:lnTo>
                    <a:pt x="5186" y="15521"/>
                  </a:lnTo>
                  <a:lnTo>
                    <a:pt x="5152" y="15185"/>
                  </a:lnTo>
                  <a:lnTo>
                    <a:pt x="5186" y="14882"/>
                  </a:lnTo>
                  <a:lnTo>
                    <a:pt x="5287" y="14579"/>
                  </a:lnTo>
                  <a:lnTo>
                    <a:pt x="5388" y="14242"/>
                  </a:lnTo>
                  <a:lnTo>
                    <a:pt x="5624" y="13636"/>
                  </a:lnTo>
                  <a:lnTo>
                    <a:pt x="5725" y="13333"/>
                  </a:lnTo>
                  <a:lnTo>
                    <a:pt x="5758" y="12996"/>
                  </a:lnTo>
                  <a:lnTo>
                    <a:pt x="5758" y="12727"/>
                  </a:lnTo>
                  <a:lnTo>
                    <a:pt x="5725" y="12424"/>
                  </a:lnTo>
                  <a:lnTo>
                    <a:pt x="5657" y="12121"/>
                  </a:lnTo>
                  <a:lnTo>
                    <a:pt x="5590" y="11851"/>
                  </a:lnTo>
                  <a:lnTo>
                    <a:pt x="5455" y="11548"/>
                  </a:lnTo>
                  <a:lnTo>
                    <a:pt x="5287" y="11279"/>
                  </a:lnTo>
                  <a:lnTo>
                    <a:pt x="4917" y="10740"/>
                  </a:lnTo>
                  <a:lnTo>
                    <a:pt x="4512" y="10202"/>
                  </a:lnTo>
                  <a:lnTo>
                    <a:pt x="3637" y="9225"/>
                  </a:lnTo>
                  <a:lnTo>
                    <a:pt x="3368" y="8889"/>
                  </a:lnTo>
                  <a:lnTo>
                    <a:pt x="3132" y="8552"/>
                  </a:lnTo>
                  <a:lnTo>
                    <a:pt x="2930" y="8249"/>
                  </a:lnTo>
                  <a:lnTo>
                    <a:pt x="2762" y="7912"/>
                  </a:lnTo>
                  <a:lnTo>
                    <a:pt x="2627" y="7542"/>
                  </a:lnTo>
                  <a:lnTo>
                    <a:pt x="2492" y="7172"/>
                  </a:lnTo>
                  <a:lnTo>
                    <a:pt x="2391" y="6801"/>
                  </a:lnTo>
                  <a:lnTo>
                    <a:pt x="2324" y="6397"/>
                  </a:lnTo>
                  <a:lnTo>
                    <a:pt x="2425" y="6162"/>
                  </a:lnTo>
                  <a:lnTo>
                    <a:pt x="2492" y="5960"/>
                  </a:lnTo>
                  <a:lnTo>
                    <a:pt x="2526" y="5724"/>
                  </a:lnTo>
                  <a:lnTo>
                    <a:pt x="2560" y="5488"/>
                  </a:lnTo>
                  <a:lnTo>
                    <a:pt x="2526" y="5017"/>
                  </a:lnTo>
                  <a:lnTo>
                    <a:pt x="2459" y="4545"/>
                  </a:lnTo>
                  <a:lnTo>
                    <a:pt x="2358" y="4074"/>
                  </a:lnTo>
                  <a:lnTo>
                    <a:pt x="2223" y="3603"/>
                  </a:lnTo>
                  <a:lnTo>
                    <a:pt x="2122" y="3131"/>
                  </a:lnTo>
                  <a:lnTo>
                    <a:pt x="2021" y="2694"/>
                  </a:lnTo>
                  <a:lnTo>
                    <a:pt x="2257" y="2694"/>
                  </a:lnTo>
                  <a:lnTo>
                    <a:pt x="2459" y="2626"/>
                  </a:lnTo>
                  <a:lnTo>
                    <a:pt x="2593" y="2492"/>
                  </a:lnTo>
                  <a:lnTo>
                    <a:pt x="2728" y="2323"/>
                  </a:lnTo>
                  <a:lnTo>
                    <a:pt x="2863" y="2088"/>
                  </a:lnTo>
                  <a:lnTo>
                    <a:pt x="2930" y="1886"/>
                  </a:lnTo>
                  <a:lnTo>
                    <a:pt x="2964" y="1650"/>
                  </a:lnTo>
                  <a:lnTo>
                    <a:pt x="2964" y="1414"/>
                  </a:lnTo>
                  <a:lnTo>
                    <a:pt x="2930" y="1111"/>
                  </a:lnTo>
                  <a:lnTo>
                    <a:pt x="2829" y="808"/>
                  </a:lnTo>
                  <a:lnTo>
                    <a:pt x="2694" y="539"/>
                  </a:lnTo>
                  <a:lnTo>
                    <a:pt x="2459" y="337"/>
                  </a:lnTo>
                  <a:lnTo>
                    <a:pt x="2223" y="169"/>
                  </a:lnTo>
                  <a:lnTo>
                    <a:pt x="1954" y="34"/>
                  </a:lnTo>
                  <a:lnTo>
                    <a:pt x="16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4422750" y="2442525"/>
              <a:ext cx="17700" cy="58100"/>
            </a:xfrm>
            <a:custGeom>
              <a:avLst/>
              <a:gdLst/>
              <a:ahLst/>
              <a:cxnLst/>
              <a:rect l="0" t="0" r="0" b="0"/>
              <a:pathLst>
                <a:path w="708" h="2324" extrusionOk="0">
                  <a:moveTo>
                    <a:pt x="640" y="1"/>
                  </a:moveTo>
                  <a:lnTo>
                    <a:pt x="606" y="34"/>
                  </a:lnTo>
                  <a:lnTo>
                    <a:pt x="472" y="102"/>
                  </a:lnTo>
                  <a:lnTo>
                    <a:pt x="371" y="236"/>
                  </a:lnTo>
                  <a:lnTo>
                    <a:pt x="202" y="506"/>
                  </a:lnTo>
                  <a:lnTo>
                    <a:pt x="68" y="842"/>
                  </a:lnTo>
                  <a:lnTo>
                    <a:pt x="0" y="1213"/>
                  </a:lnTo>
                  <a:lnTo>
                    <a:pt x="0" y="1549"/>
                  </a:lnTo>
                  <a:lnTo>
                    <a:pt x="0" y="1718"/>
                  </a:lnTo>
                  <a:lnTo>
                    <a:pt x="68" y="1886"/>
                  </a:lnTo>
                  <a:lnTo>
                    <a:pt x="135" y="2021"/>
                  </a:lnTo>
                  <a:lnTo>
                    <a:pt x="236" y="2155"/>
                  </a:lnTo>
                  <a:lnTo>
                    <a:pt x="371" y="2256"/>
                  </a:lnTo>
                  <a:lnTo>
                    <a:pt x="505" y="2324"/>
                  </a:lnTo>
                  <a:lnTo>
                    <a:pt x="573" y="2324"/>
                  </a:lnTo>
                  <a:lnTo>
                    <a:pt x="606" y="2290"/>
                  </a:lnTo>
                  <a:lnTo>
                    <a:pt x="640" y="2223"/>
                  </a:lnTo>
                  <a:lnTo>
                    <a:pt x="606" y="2155"/>
                  </a:lnTo>
                  <a:lnTo>
                    <a:pt x="404" y="1953"/>
                  </a:lnTo>
                  <a:lnTo>
                    <a:pt x="303" y="1684"/>
                  </a:lnTo>
                  <a:lnTo>
                    <a:pt x="236" y="1415"/>
                  </a:lnTo>
                  <a:lnTo>
                    <a:pt x="236" y="1145"/>
                  </a:lnTo>
                  <a:lnTo>
                    <a:pt x="270" y="876"/>
                  </a:lnTo>
                  <a:lnTo>
                    <a:pt x="371" y="607"/>
                  </a:lnTo>
                  <a:lnTo>
                    <a:pt x="505" y="371"/>
                  </a:lnTo>
                  <a:lnTo>
                    <a:pt x="674" y="135"/>
                  </a:lnTo>
                  <a:lnTo>
                    <a:pt x="707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4109625" y="305450"/>
              <a:ext cx="213825" cy="201200"/>
            </a:xfrm>
            <a:custGeom>
              <a:avLst/>
              <a:gdLst/>
              <a:ahLst/>
              <a:cxnLst/>
              <a:rect l="0" t="0" r="0" b="0"/>
              <a:pathLst>
                <a:path w="8553" h="8048" extrusionOk="0">
                  <a:moveTo>
                    <a:pt x="1011" y="270"/>
                  </a:moveTo>
                  <a:lnTo>
                    <a:pt x="1280" y="539"/>
                  </a:lnTo>
                  <a:lnTo>
                    <a:pt x="1583" y="808"/>
                  </a:lnTo>
                  <a:lnTo>
                    <a:pt x="1886" y="1078"/>
                  </a:lnTo>
                  <a:lnTo>
                    <a:pt x="2189" y="1347"/>
                  </a:lnTo>
                  <a:lnTo>
                    <a:pt x="2627" y="1785"/>
                  </a:lnTo>
                  <a:lnTo>
                    <a:pt x="3031" y="2223"/>
                  </a:lnTo>
                  <a:lnTo>
                    <a:pt x="3469" y="2627"/>
                  </a:lnTo>
                  <a:lnTo>
                    <a:pt x="3906" y="3031"/>
                  </a:lnTo>
                  <a:lnTo>
                    <a:pt x="4243" y="3300"/>
                  </a:lnTo>
                  <a:lnTo>
                    <a:pt x="4512" y="3569"/>
                  </a:lnTo>
                  <a:lnTo>
                    <a:pt x="4782" y="3839"/>
                  </a:lnTo>
                  <a:lnTo>
                    <a:pt x="5017" y="4142"/>
                  </a:lnTo>
                  <a:lnTo>
                    <a:pt x="5489" y="4748"/>
                  </a:lnTo>
                  <a:lnTo>
                    <a:pt x="5893" y="5387"/>
                  </a:lnTo>
                  <a:lnTo>
                    <a:pt x="6027" y="5589"/>
                  </a:lnTo>
                  <a:lnTo>
                    <a:pt x="6196" y="5791"/>
                  </a:lnTo>
                  <a:lnTo>
                    <a:pt x="5724" y="5387"/>
                  </a:lnTo>
                  <a:lnTo>
                    <a:pt x="5287" y="4950"/>
                  </a:lnTo>
                  <a:lnTo>
                    <a:pt x="4411" y="4108"/>
                  </a:lnTo>
                  <a:lnTo>
                    <a:pt x="3974" y="3670"/>
                  </a:lnTo>
                  <a:lnTo>
                    <a:pt x="3502" y="3266"/>
                  </a:lnTo>
                  <a:lnTo>
                    <a:pt x="2593" y="2458"/>
                  </a:lnTo>
                  <a:lnTo>
                    <a:pt x="2122" y="2054"/>
                  </a:lnTo>
                  <a:lnTo>
                    <a:pt x="1684" y="1650"/>
                  </a:lnTo>
                  <a:lnTo>
                    <a:pt x="1247" y="1212"/>
                  </a:lnTo>
                  <a:lnTo>
                    <a:pt x="843" y="741"/>
                  </a:lnTo>
                  <a:lnTo>
                    <a:pt x="742" y="741"/>
                  </a:lnTo>
                  <a:lnTo>
                    <a:pt x="708" y="808"/>
                  </a:lnTo>
                  <a:lnTo>
                    <a:pt x="708" y="842"/>
                  </a:lnTo>
                  <a:lnTo>
                    <a:pt x="843" y="1044"/>
                  </a:lnTo>
                  <a:lnTo>
                    <a:pt x="1011" y="1246"/>
                  </a:lnTo>
                  <a:lnTo>
                    <a:pt x="1348" y="1583"/>
                  </a:lnTo>
                  <a:lnTo>
                    <a:pt x="2055" y="2256"/>
                  </a:lnTo>
                  <a:lnTo>
                    <a:pt x="2560" y="2728"/>
                  </a:lnTo>
                  <a:lnTo>
                    <a:pt x="3098" y="3165"/>
                  </a:lnTo>
                  <a:lnTo>
                    <a:pt x="3603" y="3603"/>
                  </a:lnTo>
                  <a:lnTo>
                    <a:pt x="4108" y="4074"/>
                  </a:lnTo>
                  <a:lnTo>
                    <a:pt x="5017" y="4950"/>
                  </a:lnTo>
                  <a:lnTo>
                    <a:pt x="5455" y="5387"/>
                  </a:lnTo>
                  <a:lnTo>
                    <a:pt x="5926" y="5825"/>
                  </a:lnTo>
                  <a:lnTo>
                    <a:pt x="6970" y="6700"/>
                  </a:lnTo>
                  <a:lnTo>
                    <a:pt x="7980" y="7576"/>
                  </a:lnTo>
                  <a:lnTo>
                    <a:pt x="8115" y="7576"/>
                  </a:lnTo>
                  <a:lnTo>
                    <a:pt x="8148" y="7508"/>
                  </a:lnTo>
                  <a:lnTo>
                    <a:pt x="8115" y="7441"/>
                  </a:lnTo>
                  <a:lnTo>
                    <a:pt x="7576" y="6936"/>
                  </a:lnTo>
                  <a:lnTo>
                    <a:pt x="7643" y="6936"/>
                  </a:lnTo>
                  <a:lnTo>
                    <a:pt x="7711" y="6902"/>
                  </a:lnTo>
                  <a:lnTo>
                    <a:pt x="7744" y="6869"/>
                  </a:lnTo>
                  <a:lnTo>
                    <a:pt x="7744" y="6801"/>
                  </a:lnTo>
                  <a:lnTo>
                    <a:pt x="7913" y="6667"/>
                  </a:lnTo>
                  <a:lnTo>
                    <a:pt x="8014" y="6970"/>
                  </a:lnTo>
                  <a:lnTo>
                    <a:pt x="8081" y="7239"/>
                  </a:lnTo>
                  <a:lnTo>
                    <a:pt x="8216" y="7542"/>
                  </a:lnTo>
                  <a:lnTo>
                    <a:pt x="8317" y="7811"/>
                  </a:lnTo>
                  <a:lnTo>
                    <a:pt x="7812" y="7677"/>
                  </a:lnTo>
                  <a:lnTo>
                    <a:pt x="7172" y="7407"/>
                  </a:lnTo>
                  <a:lnTo>
                    <a:pt x="7307" y="7239"/>
                  </a:lnTo>
                  <a:lnTo>
                    <a:pt x="7340" y="7172"/>
                  </a:lnTo>
                  <a:lnTo>
                    <a:pt x="7340" y="7104"/>
                  </a:lnTo>
                  <a:lnTo>
                    <a:pt x="7307" y="7071"/>
                  </a:lnTo>
                  <a:lnTo>
                    <a:pt x="6936" y="6700"/>
                  </a:lnTo>
                  <a:lnTo>
                    <a:pt x="6566" y="6364"/>
                  </a:lnTo>
                  <a:lnTo>
                    <a:pt x="6162" y="6061"/>
                  </a:lnTo>
                  <a:lnTo>
                    <a:pt x="5724" y="5758"/>
                  </a:lnTo>
                  <a:lnTo>
                    <a:pt x="5186" y="5421"/>
                  </a:lnTo>
                  <a:lnTo>
                    <a:pt x="4681" y="5051"/>
                  </a:lnTo>
                  <a:lnTo>
                    <a:pt x="4176" y="4647"/>
                  </a:lnTo>
                  <a:lnTo>
                    <a:pt x="3704" y="4209"/>
                  </a:lnTo>
                  <a:lnTo>
                    <a:pt x="2795" y="3300"/>
                  </a:lnTo>
                  <a:lnTo>
                    <a:pt x="2358" y="2862"/>
                  </a:lnTo>
                  <a:lnTo>
                    <a:pt x="1853" y="2458"/>
                  </a:lnTo>
                  <a:lnTo>
                    <a:pt x="1449" y="2088"/>
                  </a:lnTo>
                  <a:lnTo>
                    <a:pt x="1045" y="1684"/>
                  </a:lnTo>
                  <a:lnTo>
                    <a:pt x="641" y="1313"/>
                  </a:lnTo>
                  <a:lnTo>
                    <a:pt x="203" y="977"/>
                  </a:lnTo>
                  <a:lnTo>
                    <a:pt x="405" y="775"/>
                  </a:lnTo>
                  <a:lnTo>
                    <a:pt x="607" y="606"/>
                  </a:lnTo>
                  <a:lnTo>
                    <a:pt x="809" y="438"/>
                  </a:lnTo>
                  <a:lnTo>
                    <a:pt x="1011" y="270"/>
                  </a:lnTo>
                  <a:close/>
                  <a:moveTo>
                    <a:pt x="1045" y="0"/>
                  </a:moveTo>
                  <a:lnTo>
                    <a:pt x="977" y="34"/>
                  </a:lnTo>
                  <a:lnTo>
                    <a:pt x="742" y="236"/>
                  </a:lnTo>
                  <a:lnTo>
                    <a:pt x="439" y="438"/>
                  </a:lnTo>
                  <a:lnTo>
                    <a:pt x="203" y="640"/>
                  </a:lnTo>
                  <a:lnTo>
                    <a:pt x="102" y="775"/>
                  </a:lnTo>
                  <a:lnTo>
                    <a:pt x="1" y="909"/>
                  </a:lnTo>
                  <a:lnTo>
                    <a:pt x="1" y="977"/>
                  </a:lnTo>
                  <a:lnTo>
                    <a:pt x="34" y="1010"/>
                  </a:lnTo>
                  <a:lnTo>
                    <a:pt x="34" y="1078"/>
                  </a:lnTo>
                  <a:lnTo>
                    <a:pt x="68" y="1111"/>
                  </a:lnTo>
                  <a:lnTo>
                    <a:pt x="540" y="1482"/>
                  </a:lnTo>
                  <a:lnTo>
                    <a:pt x="977" y="1920"/>
                  </a:lnTo>
                  <a:lnTo>
                    <a:pt x="1449" y="2324"/>
                  </a:lnTo>
                  <a:lnTo>
                    <a:pt x="1886" y="2761"/>
                  </a:lnTo>
                  <a:lnTo>
                    <a:pt x="2358" y="3165"/>
                  </a:lnTo>
                  <a:lnTo>
                    <a:pt x="2829" y="3603"/>
                  </a:lnTo>
                  <a:lnTo>
                    <a:pt x="3704" y="4512"/>
                  </a:lnTo>
                  <a:lnTo>
                    <a:pt x="4075" y="4849"/>
                  </a:lnTo>
                  <a:lnTo>
                    <a:pt x="4445" y="5152"/>
                  </a:lnTo>
                  <a:lnTo>
                    <a:pt x="4815" y="5455"/>
                  </a:lnTo>
                  <a:lnTo>
                    <a:pt x="5219" y="5724"/>
                  </a:lnTo>
                  <a:lnTo>
                    <a:pt x="5758" y="6061"/>
                  </a:lnTo>
                  <a:lnTo>
                    <a:pt x="6229" y="6397"/>
                  </a:lnTo>
                  <a:lnTo>
                    <a:pt x="6667" y="6801"/>
                  </a:lnTo>
                  <a:lnTo>
                    <a:pt x="7138" y="7205"/>
                  </a:lnTo>
                  <a:lnTo>
                    <a:pt x="6970" y="7407"/>
                  </a:lnTo>
                  <a:lnTo>
                    <a:pt x="6936" y="7441"/>
                  </a:lnTo>
                  <a:lnTo>
                    <a:pt x="6936" y="7508"/>
                  </a:lnTo>
                  <a:lnTo>
                    <a:pt x="6970" y="7542"/>
                  </a:lnTo>
                  <a:lnTo>
                    <a:pt x="7004" y="7576"/>
                  </a:lnTo>
                  <a:lnTo>
                    <a:pt x="7744" y="7879"/>
                  </a:lnTo>
                  <a:lnTo>
                    <a:pt x="8115" y="7980"/>
                  </a:lnTo>
                  <a:lnTo>
                    <a:pt x="8283" y="8047"/>
                  </a:lnTo>
                  <a:lnTo>
                    <a:pt x="8519" y="8047"/>
                  </a:lnTo>
                  <a:lnTo>
                    <a:pt x="8553" y="8013"/>
                  </a:lnTo>
                  <a:lnTo>
                    <a:pt x="8553" y="7946"/>
                  </a:lnTo>
                  <a:lnTo>
                    <a:pt x="8519" y="7912"/>
                  </a:lnTo>
                  <a:lnTo>
                    <a:pt x="8418" y="7542"/>
                  </a:lnTo>
                  <a:lnTo>
                    <a:pt x="8283" y="7205"/>
                  </a:lnTo>
                  <a:lnTo>
                    <a:pt x="8182" y="6801"/>
                  </a:lnTo>
                  <a:lnTo>
                    <a:pt x="8115" y="6633"/>
                  </a:lnTo>
                  <a:lnTo>
                    <a:pt x="8014" y="6465"/>
                  </a:lnTo>
                  <a:lnTo>
                    <a:pt x="7980" y="6431"/>
                  </a:lnTo>
                  <a:lnTo>
                    <a:pt x="7946" y="6397"/>
                  </a:lnTo>
                  <a:lnTo>
                    <a:pt x="7879" y="6397"/>
                  </a:lnTo>
                  <a:lnTo>
                    <a:pt x="7845" y="6431"/>
                  </a:lnTo>
                  <a:lnTo>
                    <a:pt x="7711" y="6532"/>
                  </a:lnTo>
                  <a:lnTo>
                    <a:pt x="7610" y="6667"/>
                  </a:lnTo>
                  <a:lnTo>
                    <a:pt x="7037" y="6229"/>
                  </a:lnTo>
                  <a:lnTo>
                    <a:pt x="6566" y="5791"/>
                  </a:lnTo>
                  <a:lnTo>
                    <a:pt x="6364" y="5556"/>
                  </a:lnTo>
                  <a:lnTo>
                    <a:pt x="6162" y="5286"/>
                  </a:lnTo>
                  <a:lnTo>
                    <a:pt x="5758" y="4714"/>
                  </a:lnTo>
                  <a:lnTo>
                    <a:pt x="5455" y="4243"/>
                  </a:lnTo>
                  <a:lnTo>
                    <a:pt x="5085" y="3771"/>
                  </a:lnTo>
                  <a:lnTo>
                    <a:pt x="4681" y="3367"/>
                  </a:lnTo>
                  <a:lnTo>
                    <a:pt x="4243" y="2997"/>
                  </a:lnTo>
                  <a:lnTo>
                    <a:pt x="3772" y="2593"/>
                  </a:lnTo>
                  <a:lnTo>
                    <a:pt x="3334" y="2189"/>
                  </a:lnTo>
                  <a:lnTo>
                    <a:pt x="2492" y="1347"/>
                  </a:lnTo>
                  <a:lnTo>
                    <a:pt x="2156" y="1044"/>
                  </a:lnTo>
                  <a:lnTo>
                    <a:pt x="1819" y="741"/>
                  </a:lnTo>
                  <a:lnTo>
                    <a:pt x="1482" y="438"/>
                  </a:lnTo>
                  <a:lnTo>
                    <a:pt x="1146" y="135"/>
                  </a:lnTo>
                  <a:lnTo>
                    <a:pt x="1146" y="68"/>
                  </a:lnTo>
                  <a:lnTo>
                    <a:pt x="11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4865475" y="2713550"/>
              <a:ext cx="16025" cy="51375"/>
            </a:xfrm>
            <a:custGeom>
              <a:avLst/>
              <a:gdLst/>
              <a:ahLst/>
              <a:cxnLst/>
              <a:rect l="0" t="0" r="0" b="0"/>
              <a:pathLst>
                <a:path w="641" h="2055" extrusionOk="0">
                  <a:moveTo>
                    <a:pt x="102" y="1"/>
                  </a:moveTo>
                  <a:lnTo>
                    <a:pt x="68" y="34"/>
                  </a:lnTo>
                  <a:lnTo>
                    <a:pt x="1" y="203"/>
                  </a:lnTo>
                  <a:lnTo>
                    <a:pt x="1" y="405"/>
                  </a:lnTo>
                  <a:lnTo>
                    <a:pt x="68" y="741"/>
                  </a:lnTo>
                  <a:lnTo>
                    <a:pt x="169" y="1347"/>
                  </a:lnTo>
                  <a:lnTo>
                    <a:pt x="236" y="1651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38" y="2021"/>
                  </a:lnTo>
                  <a:lnTo>
                    <a:pt x="539" y="2055"/>
                  </a:lnTo>
                  <a:lnTo>
                    <a:pt x="573" y="2021"/>
                  </a:lnTo>
                  <a:lnTo>
                    <a:pt x="640" y="1987"/>
                  </a:lnTo>
                  <a:lnTo>
                    <a:pt x="640" y="1920"/>
                  </a:lnTo>
                  <a:lnTo>
                    <a:pt x="640" y="1853"/>
                  </a:lnTo>
                  <a:lnTo>
                    <a:pt x="472" y="1415"/>
                  </a:lnTo>
                  <a:lnTo>
                    <a:pt x="371" y="97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3" name="Shape 393"/>
            <p:cNvSpPr/>
            <p:nvPr/>
          </p:nvSpPr>
          <p:spPr>
            <a:xfrm>
              <a:off x="5730750" y="386250"/>
              <a:ext cx="16850" cy="6750"/>
            </a:xfrm>
            <a:custGeom>
              <a:avLst/>
              <a:gdLst/>
              <a:ahLst/>
              <a:cxnLst/>
              <a:rect l="0" t="0" r="0" b="0"/>
              <a:pathLst>
                <a:path w="674" h="270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438" y="236"/>
                  </a:lnTo>
                  <a:lnTo>
                    <a:pt x="606" y="270"/>
                  </a:lnTo>
                  <a:lnTo>
                    <a:pt x="640" y="236"/>
                  </a:lnTo>
                  <a:lnTo>
                    <a:pt x="674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505" y="68"/>
                  </a:lnTo>
                  <a:lnTo>
                    <a:pt x="371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3855450" y="1483825"/>
              <a:ext cx="286200" cy="291250"/>
            </a:xfrm>
            <a:custGeom>
              <a:avLst/>
              <a:gdLst/>
              <a:ahLst/>
              <a:cxnLst/>
              <a:rect l="0" t="0" r="0" b="0"/>
              <a:pathLst>
                <a:path w="11448" h="11650" extrusionOk="0">
                  <a:moveTo>
                    <a:pt x="6532" y="371"/>
                  </a:moveTo>
                  <a:lnTo>
                    <a:pt x="7138" y="438"/>
                  </a:lnTo>
                  <a:lnTo>
                    <a:pt x="7710" y="607"/>
                  </a:lnTo>
                  <a:lnTo>
                    <a:pt x="8282" y="842"/>
                  </a:lnTo>
                  <a:lnTo>
                    <a:pt x="8787" y="1112"/>
                  </a:lnTo>
                  <a:lnTo>
                    <a:pt x="8484" y="1213"/>
                  </a:lnTo>
                  <a:lnTo>
                    <a:pt x="8484" y="1145"/>
                  </a:lnTo>
                  <a:lnTo>
                    <a:pt x="8417" y="1112"/>
                  </a:lnTo>
                  <a:lnTo>
                    <a:pt x="7845" y="1044"/>
                  </a:lnTo>
                  <a:lnTo>
                    <a:pt x="7306" y="1044"/>
                  </a:lnTo>
                  <a:lnTo>
                    <a:pt x="7508" y="977"/>
                  </a:lnTo>
                  <a:lnTo>
                    <a:pt x="7676" y="842"/>
                  </a:lnTo>
                  <a:lnTo>
                    <a:pt x="7744" y="809"/>
                  </a:lnTo>
                  <a:lnTo>
                    <a:pt x="7744" y="741"/>
                  </a:lnTo>
                  <a:lnTo>
                    <a:pt x="7710" y="674"/>
                  </a:lnTo>
                  <a:lnTo>
                    <a:pt x="7676" y="640"/>
                  </a:lnTo>
                  <a:lnTo>
                    <a:pt x="7373" y="573"/>
                  </a:lnTo>
                  <a:lnTo>
                    <a:pt x="7037" y="573"/>
                  </a:lnTo>
                  <a:lnTo>
                    <a:pt x="6700" y="607"/>
                  </a:lnTo>
                  <a:lnTo>
                    <a:pt x="6363" y="674"/>
                  </a:lnTo>
                  <a:lnTo>
                    <a:pt x="5690" y="809"/>
                  </a:lnTo>
                  <a:lnTo>
                    <a:pt x="5084" y="977"/>
                  </a:lnTo>
                  <a:lnTo>
                    <a:pt x="4641" y="1117"/>
                  </a:lnTo>
                  <a:lnTo>
                    <a:pt x="5185" y="910"/>
                  </a:lnTo>
                  <a:lnTo>
                    <a:pt x="5892" y="674"/>
                  </a:lnTo>
                  <a:lnTo>
                    <a:pt x="6532" y="371"/>
                  </a:lnTo>
                  <a:close/>
                  <a:moveTo>
                    <a:pt x="8922" y="1347"/>
                  </a:moveTo>
                  <a:lnTo>
                    <a:pt x="8720" y="1482"/>
                  </a:lnTo>
                  <a:lnTo>
                    <a:pt x="8451" y="1617"/>
                  </a:lnTo>
                  <a:lnTo>
                    <a:pt x="7946" y="1819"/>
                  </a:lnTo>
                  <a:lnTo>
                    <a:pt x="6936" y="2189"/>
                  </a:lnTo>
                  <a:lnTo>
                    <a:pt x="5724" y="2661"/>
                  </a:lnTo>
                  <a:lnTo>
                    <a:pt x="7104" y="2088"/>
                  </a:lnTo>
                  <a:lnTo>
                    <a:pt x="7979" y="1684"/>
                  </a:lnTo>
                  <a:lnTo>
                    <a:pt x="8451" y="1482"/>
                  </a:lnTo>
                  <a:lnTo>
                    <a:pt x="8922" y="1347"/>
                  </a:lnTo>
                  <a:close/>
                  <a:moveTo>
                    <a:pt x="5959" y="405"/>
                  </a:moveTo>
                  <a:lnTo>
                    <a:pt x="5454" y="607"/>
                  </a:lnTo>
                  <a:lnTo>
                    <a:pt x="4882" y="775"/>
                  </a:lnTo>
                  <a:lnTo>
                    <a:pt x="3805" y="1179"/>
                  </a:lnTo>
                  <a:lnTo>
                    <a:pt x="3300" y="1415"/>
                  </a:lnTo>
                  <a:lnTo>
                    <a:pt x="2795" y="1684"/>
                  </a:lnTo>
                  <a:lnTo>
                    <a:pt x="2323" y="1987"/>
                  </a:lnTo>
                  <a:lnTo>
                    <a:pt x="2088" y="2155"/>
                  </a:lnTo>
                  <a:lnTo>
                    <a:pt x="1885" y="2357"/>
                  </a:lnTo>
                  <a:lnTo>
                    <a:pt x="1852" y="2425"/>
                  </a:lnTo>
                  <a:lnTo>
                    <a:pt x="1885" y="2492"/>
                  </a:lnTo>
                  <a:lnTo>
                    <a:pt x="1953" y="2560"/>
                  </a:lnTo>
                  <a:lnTo>
                    <a:pt x="2020" y="2526"/>
                  </a:lnTo>
                  <a:lnTo>
                    <a:pt x="2694" y="2189"/>
                  </a:lnTo>
                  <a:lnTo>
                    <a:pt x="3333" y="1886"/>
                  </a:lnTo>
                  <a:lnTo>
                    <a:pt x="4007" y="1617"/>
                  </a:lnTo>
                  <a:lnTo>
                    <a:pt x="4714" y="1347"/>
                  </a:lnTo>
                  <a:lnTo>
                    <a:pt x="5387" y="1145"/>
                  </a:lnTo>
                  <a:lnTo>
                    <a:pt x="6094" y="1011"/>
                  </a:lnTo>
                  <a:lnTo>
                    <a:pt x="6633" y="876"/>
                  </a:lnTo>
                  <a:lnTo>
                    <a:pt x="6936" y="842"/>
                  </a:lnTo>
                  <a:lnTo>
                    <a:pt x="7239" y="809"/>
                  </a:lnTo>
                  <a:lnTo>
                    <a:pt x="6902" y="943"/>
                  </a:lnTo>
                  <a:lnTo>
                    <a:pt x="6599" y="1011"/>
                  </a:lnTo>
                  <a:lnTo>
                    <a:pt x="5959" y="1179"/>
                  </a:lnTo>
                  <a:lnTo>
                    <a:pt x="5185" y="1415"/>
                  </a:lnTo>
                  <a:lnTo>
                    <a:pt x="4411" y="1684"/>
                  </a:lnTo>
                  <a:lnTo>
                    <a:pt x="3737" y="1920"/>
                  </a:lnTo>
                  <a:lnTo>
                    <a:pt x="3064" y="2155"/>
                  </a:lnTo>
                  <a:lnTo>
                    <a:pt x="2357" y="2391"/>
                  </a:lnTo>
                  <a:lnTo>
                    <a:pt x="1986" y="2560"/>
                  </a:lnTo>
                  <a:lnTo>
                    <a:pt x="1650" y="2728"/>
                  </a:lnTo>
                  <a:lnTo>
                    <a:pt x="1313" y="2930"/>
                  </a:lnTo>
                  <a:lnTo>
                    <a:pt x="1044" y="3166"/>
                  </a:lnTo>
                  <a:lnTo>
                    <a:pt x="1347" y="2694"/>
                  </a:lnTo>
                  <a:lnTo>
                    <a:pt x="1717" y="2256"/>
                  </a:lnTo>
                  <a:lnTo>
                    <a:pt x="2088" y="1852"/>
                  </a:lnTo>
                  <a:lnTo>
                    <a:pt x="2525" y="1482"/>
                  </a:lnTo>
                  <a:lnTo>
                    <a:pt x="2997" y="1145"/>
                  </a:lnTo>
                  <a:lnTo>
                    <a:pt x="3502" y="876"/>
                  </a:lnTo>
                  <a:lnTo>
                    <a:pt x="4007" y="640"/>
                  </a:lnTo>
                  <a:lnTo>
                    <a:pt x="4545" y="438"/>
                  </a:lnTo>
                  <a:lnTo>
                    <a:pt x="4040" y="640"/>
                  </a:lnTo>
                  <a:lnTo>
                    <a:pt x="3535" y="876"/>
                  </a:lnTo>
                  <a:lnTo>
                    <a:pt x="3064" y="1145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93" y="1583"/>
                  </a:lnTo>
                  <a:lnTo>
                    <a:pt x="2626" y="1617"/>
                  </a:lnTo>
                  <a:lnTo>
                    <a:pt x="2727" y="1617"/>
                  </a:lnTo>
                  <a:lnTo>
                    <a:pt x="3401" y="1213"/>
                  </a:lnTo>
                  <a:lnTo>
                    <a:pt x="4108" y="842"/>
                  </a:lnTo>
                  <a:lnTo>
                    <a:pt x="4579" y="674"/>
                  </a:lnTo>
                  <a:lnTo>
                    <a:pt x="5017" y="539"/>
                  </a:lnTo>
                  <a:lnTo>
                    <a:pt x="5488" y="438"/>
                  </a:lnTo>
                  <a:lnTo>
                    <a:pt x="5959" y="405"/>
                  </a:lnTo>
                  <a:close/>
                  <a:moveTo>
                    <a:pt x="2323" y="2728"/>
                  </a:moveTo>
                  <a:lnTo>
                    <a:pt x="2054" y="2863"/>
                  </a:lnTo>
                  <a:lnTo>
                    <a:pt x="1683" y="3098"/>
                  </a:lnTo>
                  <a:lnTo>
                    <a:pt x="1313" y="3334"/>
                  </a:lnTo>
                  <a:lnTo>
                    <a:pt x="1347" y="3267"/>
                  </a:lnTo>
                  <a:lnTo>
                    <a:pt x="1380" y="3199"/>
                  </a:lnTo>
                  <a:lnTo>
                    <a:pt x="1414" y="3166"/>
                  </a:lnTo>
                  <a:lnTo>
                    <a:pt x="1515" y="3132"/>
                  </a:lnTo>
                  <a:lnTo>
                    <a:pt x="1818" y="2964"/>
                  </a:lnTo>
                  <a:lnTo>
                    <a:pt x="2323" y="2728"/>
                  </a:lnTo>
                  <a:close/>
                  <a:moveTo>
                    <a:pt x="6599" y="2021"/>
                  </a:moveTo>
                  <a:lnTo>
                    <a:pt x="5387" y="2526"/>
                  </a:lnTo>
                  <a:lnTo>
                    <a:pt x="4242" y="2997"/>
                  </a:lnTo>
                  <a:lnTo>
                    <a:pt x="3064" y="3502"/>
                  </a:lnTo>
                  <a:lnTo>
                    <a:pt x="2660" y="3704"/>
                  </a:lnTo>
                  <a:lnTo>
                    <a:pt x="2256" y="3974"/>
                  </a:lnTo>
                  <a:lnTo>
                    <a:pt x="1852" y="4209"/>
                  </a:lnTo>
                  <a:lnTo>
                    <a:pt x="1414" y="4445"/>
                  </a:lnTo>
                  <a:lnTo>
                    <a:pt x="1751" y="4176"/>
                  </a:lnTo>
                  <a:lnTo>
                    <a:pt x="2088" y="3906"/>
                  </a:lnTo>
                  <a:lnTo>
                    <a:pt x="2424" y="3671"/>
                  </a:lnTo>
                  <a:lnTo>
                    <a:pt x="2828" y="3469"/>
                  </a:lnTo>
                  <a:lnTo>
                    <a:pt x="3603" y="3132"/>
                  </a:lnTo>
                  <a:lnTo>
                    <a:pt x="4377" y="2829"/>
                  </a:lnTo>
                  <a:lnTo>
                    <a:pt x="6498" y="2054"/>
                  </a:lnTo>
                  <a:lnTo>
                    <a:pt x="6599" y="2021"/>
                  </a:lnTo>
                  <a:close/>
                  <a:moveTo>
                    <a:pt x="9225" y="1415"/>
                  </a:moveTo>
                  <a:lnTo>
                    <a:pt x="9562" y="1718"/>
                  </a:lnTo>
                  <a:lnTo>
                    <a:pt x="9898" y="2054"/>
                  </a:lnTo>
                  <a:lnTo>
                    <a:pt x="10201" y="2425"/>
                  </a:lnTo>
                  <a:lnTo>
                    <a:pt x="10471" y="2795"/>
                  </a:lnTo>
                  <a:lnTo>
                    <a:pt x="10437" y="2795"/>
                  </a:lnTo>
                  <a:lnTo>
                    <a:pt x="10100" y="2829"/>
                  </a:lnTo>
                  <a:lnTo>
                    <a:pt x="9797" y="2896"/>
                  </a:lnTo>
                  <a:lnTo>
                    <a:pt x="9494" y="3031"/>
                  </a:lnTo>
                  <a:lnTo>
                    <a:pt x="9158" y="3166"/>
                  </a:lnTo>
                  <a:lnTo>
                    <a:pt x="8585" y="3469"/>
                  </a:lnTo>
                  <a:lnTo>
                    <a:pt x="8013" y="3805"/>
                  </a:lnTo>
                  <a:lnTo>
                    <a:pt x="7979" y="3805"/>
                  </a:lnTo>
                  <a:lnTo>
                    <a:pt x="5185" y="5118"/>
                  </a:lnTo>
                  <a:lnTo>
                    <a:pt x="4377" y="5455"/>
                  </a:lnTo>
                  <a:lnTo>
                    <a:pt x="4949" y="5118"/>
                  </a:lnTo>
                  <a:lnTo>
                    <a:pt x="6801" y="4007"/>
                  </a:lnTo>
                  <a:lnTo>
                    <a:pt x="7575" y="3772"/>
                  </a:lnTo>
                  <a:lnTo>
                    <a:pt x="8350" y="3469"/>
                  </a:lnTo>
                  <a:lnTo>
                    <a:pt x="9090" y="3166"/>
                  </a:lnTo>
                  <a:lnTo>
                    <a:pt x="9461" y="2964"/>
                  </a:lnTo>
                  <a:lnTo>
                    <a:pt x="9831" y="2762"/>
                  </a:lnTo>
                  <a:lnTo>
                    <a:pt x="9865" y="2694"/>
                  </a:lnTo>
                  <a:lnTo>
                    <a:pt x="9898" y="2627"/>
                  </a:lnTo>
                  <a:lnTo>
                    <a:pt x="9831" y="2560"/>
                  </a:lnTo>
                  <a:lnTo>
                    <a:pt x="9764" y="2526"/>
                  </a:lnTo>
                  <a:lnTo>
                    <a:pt x="9326" y="2593"/>
                  </a:lnTo>
                  <a:lnTo>
                    <a:pt x="8888" y="2694"/>
                  </a:lnTo>
                  <a:lnTo>
                    <a:pt x="8451" y="2829"/>
                  </a:lnTo>
                  <a:lnTo>
                    <a:pt x="8047" y="3031"/>
                  </a:lnTo>
                  <a:lnTo>
                    <a:pt x="7609" y="3199"/>
                  </a:lnTo>
                  <a:lnTo>
                    <a:pt x="7205" y="3435"/>
                  </a:lnTo>
                  <a:lnTo>
                    <a:pt x="6397" y="3906"/>
                  </a:lnTo>
                  <a:lnTo>
                    <a:pt x="5623" y="4176"/>
                  </a:lnTo>
                  <a:lnTo>
                    <a:pt x="4815" y="4445"/>
                  </a:lnTo>
                  <a:lnTo>
                    <a:pt x="4815" y="4445"/>
                  </a:lnTo>
                  <a:lnTo>
                    <a:pt x="6565" y="3502"/>
                  </a:lnTo>
                  <a:lnTo>
                    <a:pt x="7710" y="2896"/>
                  </a:lnTo>
                  <a:lnTo>
                    <a:pt x="8215" y="2627"/>
                  </a:lnTo>
                  <a:lnTo>
                    <a:pt x="8855" y="2425"/>
                  </a:lnTo>
                  <a:lnTo>
                    <a:pt x="9158" y="2290"/>
                  </a:lnTo>
                  <a:lnTo>
                    <a:pt x="9461" y="2155"/>
                  </a:lnTo>
                  <a:lnTo>
                    <a:pt x="9528" y="2122"/>
                  </a:lnTo>
                  <a:lnTo>
                    <a:pt x="9528" y="2021"/>
                  </a:lnTo>
                  <a:lnTo>
                    <a:pt x="9494" y="1953"/>
                  </a:lnTo>
                  <a:lnTo>
                    <a:pt x="9393" y="1920"/>
                  </a:lnTo>
                  <a:lnTo>
                    <a:pt x="9057" y="1987"/>
                  </a:lnTo>
                  <a:lnTo>
                    <a:pt x="8686" y="2088"/>
                  </a:lnTo>
                  <a:lnTo>
                    <a:pt x="8350" y="2256"/>
                  </a:lnTo>
                  <a:lnTo>
                    <a:pt x="8013" y="2425"/>
                  </a:lnTo>
                  <a:lnTo>
                    <a:pt x="7508" y="2593"/>
                  </a:lnTo>
                  <a:lnTo>
                    <a:pt x="7037" y="2762"/>
                  </a:lnTo>
                  <a:lnTo>
                    <a:pt x="5959" y="3199"/>
                  </a:lnTo>
                  <a:lnTo>
                    <a:pt x="4882" y="3671"/>
                  </a:lnTo>
                  <a:lnTo>
                    <a:pt x="2559" y="4782"/>
                  </a:lnTo>
                  <a:lnTo>
                    <a:pt x="1852" y="5152"/>
                  </a:lnTo>
                  <a:lnTo>
                    <a:pt x="1111" y="5522"/>
                  </a:lnTo>
                  <a:lnTo>
                    <a:pt x="1111" y="5522"/>
                  </a:lnTo>
                  <a:lnTo>
                    <a:pt x="2323" y="4613"/>
                  </a:lnTo>
                  <a:lnTo>
                    <a:pt x="2963" y="4209"/>
                  </a:lnTo>
                  <a:lnTo>
                    <a:pt x="3603" y="3839"/>
                  </a:lnTo>
                  <a:lnTo>
                    <a:pt x="4276" y="3502"/>
                  </a:lnTo>
                  <a:lnTo>
                    <a:pt x="4949" y="3199"/>
                  </a:lnTo>
                  <a:lnTo>
                    <a:pt x="6330" y="2694"/>
                  </a:lnTo>
                  <a:lnTo>
                    <a:pt x="7676" y="2189"/>
                  </a:lnTo>
                  <a:lnTo>
                    <a:pt x="8484" y="1852"/>
                  </a:lnTo>
                  <a:lnTo>
                    <a:pt x="8888" y="1684"/>
                  </a:lnTo>
                  <a:lnTo>
                    <a:pt x="9225" y="1415"/>
                  </a:lnTo>
                  <a:close/>
                  <a:moveTo>
                    <a:pt x="7441" y="1280"/>
                  </a:moveTo>
                  <a:lnTo>
                    <a:pt x="7946" y="1314"/>
                  </a:lnTo>
                  <a:lnTo>
                    <a:pt x="7171" y="1549"/>
                  </a:lnTo>
                  <a:lnTo>
                    <a:pt x="5926" y="1987"/>
                  </a:lnTo>
                  <a:lnTo>
                    <a:pt x="3805" y="2795"/>
                  </a:lnTo>
                  <a:lnTo>
                    <a:pt x="2997" y="3132"/>
                  </a:lnTo>
                  <a:lnTo>
                    <a:pt x="2626" y="3300"/>
                  </a:lnTo>
                  <a:lnTo>
                    <a:pt x="2222" y="3536"/>
                  </a:lnTo>
                  <a:lnTo>
                    <a:pt x="1852" y="3772"/>
                  </a:lnTo>
                  <a:lnTo>
                    <a:pt x="1515" y="4041"/>
                  </a:lnTo>
                  <a:lnTo>
                    <a:pt x="1178" y="4344"/>
                  </a:lnTo>
                  <a:lnTo>
                    <a:pt x="909" y="4681"/>
                  </a:lnTo>
                  <a:lnTo>
                    <a:pt x="875" y="4748"/>
                  </a:lnTo>
                  <a:lnTo>
                    <a:pt x="909" y="4815"/>
                  </a:lnTo>
                  <a:lnTo>
                    <a:pt x="976" y="4849"/>
                  </a:lnTo>
                  <a:lnTo>
                    <a:pt x="1044" y="4849"/>
                  </a:lnTo>
                  <a:lnTo>
                    <a:pt x="1246" y="4782"/>
                  </a:lnTo>
                  <a:lnTo>
                    <a:pt x="1448" y="4714"/>
                  </a:lnTo>
                  <a:lnTo>
                    <a:pt x="1818" y="4512"/>
                  </a:lnTo>
                  <a:lnTo>
                    <a:pt x="2155" y="4277"/>
                  </a:lnTo>
                  <a:lnTo>
                    <a:pt x="2525" y="4041"/>
                  </a:lnTo>
                  <a:lnTo>
                    <a:pt x="3064" y="3772"/>
                  </a:lnTo>
                  <a:lnTo>
                    <a:pt x="3603" y="3536"/>
                  </a:lnTo>
                  <a:lnTo>
                    <a:pt x="3165" y="3805"/>
                  </a:lnTo>
                  <a:lnTo>
                    <a:pt x="2727" y="4041"/>
                  </a:lnTo>
                  <a:lnTo>
                    <a:pt x="1919" y="4613"/>
                  </a:lnTo>
                  <a:lnTo>
                    <a:pt x="1111" y="5186"/>
                  </a:lnTo>
                  <a:lnTo>
                    <a:pt x="269" y="5758"/>
                  </a:lnTo>
                  <a:lnTo>
                    <a:pt x="269" y="5724"/>
                  </a:lnTo>
                  <a:lnTo>
                    <a:pt x="303" y="5152"/>
                  </a:lnTo>
                  <a:lnTo>
                    <a:pt x="438" y="4613"/>
                  </a:lnTo>
                  <a:lnTo>
                    <a:pt x="606" y="4075"/>
                  </a:lnTo>
                  <a:lnTo>
                    <a:pt x="808" y="3570"/>
                  </a:lnTo>
                  <a:lnTo>
                    <a:pt x="842" y="3603"/>
                  </a:lnTo>
                  <a:lnTo>
                    <a:pt x="976" y="3637"/>
                  </a:lnTo>
                  <a:lnTo>
                    <a:pt x="1212" y="3637"/>
                  </a:lnTo>
                  <a:lnTo>
                    <a:pt x="1313" y="3603"/>
                  </a:lnTo>
                  <a:lnTo>
                    <a:pt x="1549" y="3469"/>
                  </a:lnTo>
                  <a:lnTo>
                    <a:pt x="1784" y="3334"/>
                  </a:lnTo>
                  <a:lnTo>
                    <a:pt x="2828" y="2728"/>
                  </a:lnTo>
                  <a:lnTo>
                    <a:pt x="3333" y="2425"/>
                  </a:lnTo>
                  <a:lnTo>
                    <a:pt x="3872" y="2189"/>
                  </a:lnTo>
                  <a:lnTo>
                    <a:pt x="4848" y="1819"/>
                  </a:lnTo>
                  <a:lnTo>
                    <a:pt x="5353" y="1650"/>
                  </a:lnTo>
                  <a:lnTo>
                    <a:pt x="5858" y="1516"/>
                  </a:lnTo>
                  <a:lnTo>
                    <a:pt x="6397" y="1415"/>
                  </a:lnTo>
                  <a:lnTo>
                    <a:pt x="6902" y="1314"/>
                  </a:lnTo>
                  <a:lnTo>
                    <a:pt x="7441" y="1280"/>
                  </a:lnTo>
                  <a:close/>
                  <a:moveTo>
                    <a:pt x="8047" y="5522"/>
                  </a:moveTo>
                  <a:lnTo>
                    <a:pt x="7609" y="5758"/>
                  </a:lnTo>
                  <a:lnTo>
                    <a:pt x="7171" y="5960"/>
                  </a:lnTo>
                  <a:lnTo>
                    <a:pt x="6262" y="6297"/>
                  </a:lnTo>
                  <a:lnTo>
                    <a:pt x="6262" y="6297"/>
                  </a:lnTo>
                  <a:lnTo>
                    <a:pt x="6700" y="6095"/>
                  </a:lnTo>
                  <a:lnTo>
                    <a:pt x="7138" y="5893"/>
                  </a:lnTo>
                  <a:lnTo>
                    <a:pt x="8047" y="5522"/>
                  </a:lnTo>
                  <a:close/>
                  <a:moveTo>
                    <a:pt x="10572" y="2964"/>
                  </a:moveTo>
                  <a:lnTo>
                    <a:pt x="10707" y="3233"/>
                  </a:lnTo>
                  <a:lnTo>
                    <a:pt x="10606" y="3233"/>
                  </a:lnTo>
                  <a:lnTo>
                    <a:pt x="9966" y="3502"/>
                  </a:lnTo>
                  <a:lnTo>
                    <a:pt x="9326" y="3772"/>
                  </a:lnTo>
                  <a:lnTo>
                    <a:pt x="8047" y="4378"/>
                  </a:lnTo>
                  <a:lnTo>
                    <a:pt x="6801" y="5017"/>
                  </a:lnTo>
                  <a:lnTo>
                    <a:pt x="6161" y="5320"/>
                  </a:lnTo>
                  <a:lnTo>
                    <a:pt x="5522" y="5623"/>
                  </a:lnTo>
                  <a:lnTo>
                    <a:pt x="4175" y="6229"/>
                  </a:lnTo>
                  <a:lnTo>
                    <a:pt x="2828" y="6835"/>
                  </a:lnTo>
                  <a:lnTo>
                    <a:pt x="2189" y="7138"/>
                  </a:lnTo>
                  <a:lnTo>
                    <a:pt x="2896" y="6701"/>
                  </a:lnTo>
                  <a:lnTo>
                    <a:pt x="3603" y="6297"/>
                  </a:lnTo>
                  <a:lnTo>
                    <a:pt x="4343" y="5926"/>
                  </a:lnTo>
                  <a:lnTo>
                    <a:pt x="5118" y="5590"/>
                  </a:lnTo>
                  <a:lnTo>
                    <a:pt x="6296" y="5051"/>
                  </a:lnTo>
                  <a:lnTo>
                    <a:pt x="7474" y="4411"/>
                  </a:lnTo>
                  <a:lnTo>
                    <a:pt x="7979" y="4108"/>
                  </a:lnTo>
                  <a:lnTo>
                    <a:pt x="8619" y="3839"/>
                  </a:lnTo>
                  <a:lnTo>
                    <a:pt x="9259" y="3570"/>
                  </a:lnTo>
                  <a:lnTo>
                    <a:pt x="9865" y="3334"/>
                  </a:lnTo>
                  <a:lnTo>
                    <a:pt x="10505" y="3065"/>
                  </a:lnTo>
                  <a:lnTo>
                    <a:pt x="10538" y="2997"/>
                  </a:lnTo>
                  <a:lnTo>
                    <a:pt x="10572" y="2964"/>
                  </a:lnTo>
                  <a:close/>
                  <a:moveTo>
                    <a:pt x="6296" y="3334"/>
                  </a:moveTo>
                  <a:lnTo>
                    <a:pt x="4815" y="4142"/>
                  </a:lnTo>
                  <a:lnTo>
                    <a:pt x="3737" y="4681"/>
                  </a:lnTo>
                  <a:lnTo>
                    <a:pt x="2626" y="5219"/>
                  </a:lnTo>
                  <a:lnTo>
                    <a:pt x="2189" y="5489"/>
                  </a:lnTo>
                  <a:lnTo>
                    <a:pt x="1751" y="5792"/>
                  </a:lnTo>
                  <a:lnTo>
                    <a:pt x="1616" y="5926"/>
                  </a:lnTo>
                  <a:lnTo>
                    <a:pt x="1380" y="6061"/>
                  </a:lnTo>
                  <a:lnTo>
                    <a:pt x="1145" y="6229"/>
                  </a:lnTo>
                  <a:lnTo>
                    <a:pt x="943" y="6431"/>
                  </a:lnTo>
                  <a:lnTo>
                    <a:pt x="741" y="6633"/>
                  </a:lnTo>
                  <a:lnTo>
                    <a:pt x="741" y="6734"/>
                  </a:lnTo>
                  <a:lnTo>
                    <a:pt x="774" y="6802"/>
                  </a:lnTo>
                  <a:lnTo>
                    <a:pt x="842" y="6835"/>
                  </a:lnTo>
                  <a:lnTo>
                    <a:pt x="909" y="6835"/>
                  </a:lnTo>
                  <a:lnTo>
                    <a:pt x="1044" y="6802"/>
                  </a:lnTo>
                  <a:lnTo>
                    <a:pt x="1212" y="6701"/>
                  </a:lnTo>
                  <a:lnTo>
                    <a:pt x="1448" y="6499"/>
                  </a:lnTo>
                  <a:lnTo>
                    <a:pt x="1953" y="6027"/>
                  </a:lnTo>
                  <a:lnTo>
                    <a:pt x="2862" y="5590"/>
                  </a:lnTo>
                  <a:lnTo>
                    <a:pt x="3502" y="5287"/>
                  </a:lnTo>
                  <a:lnTo>
                    <a:pt x="4175" y="4984"/>
                  </a:lnTo>
                  <a:lnTo>
                    <a:pt x="5522" y="4445"/>
                  </a:lnTo>
                  <a:lnTo>
                    <a:pt x="5522" y="4445"/>
                  </a:lnTo>
                  <a:lnTo>
                    <a:pt x="4815" y="4883"/>
                  </a:lnTo>
                  <a:lnTo>
                    <a:pt x="4175" y="5253"/>
                  </a:lnTo>
                  <a:lnTo>
                    <a:pt x="3535" y="5590"/>
                  </a:lnTo>
                  <a:lnTo>
                    <a:pt x="2222" y="6263"/>
                  </a:lnTo>
                  <a:lnTo>
                    <a:pt x="1751" y="6499"/>
                  </a:lnTo>
                  <a:lnTo>
                    <a:pt x="1279" y="6734"/>
                  </a:lnTo>
                  <a:lnTo>
                    <a:pt x="842" y="7037"/>
                  </a:lnTo>
                  <a:lnTo>
                    <a:pt x="640" y="7172"/>
                  </a:lnTo>
                  <a:lnTo>
                    <a:pt x="438" y="7374"/>
                  </a:lnTo>
                  <a:lnTo>
                    <a:pt x="303" y="6734"/>
                  </a:lnTo>
                  <a:lnTo>
                    <a:pt x="269" y="6398"/>
                  </a:lnTo>
                  <a:lnTo>
                    <a:pt x="269" y="6095"/>
                  </a:lnTo>
                  <a:lnTo>
                    <a:pt x="774" y="5926"/>
                  </a:lnTo>
                  <a:lnTo>
                    <a:pt x="1279" y="5724"/>
                  </a:lnTo>
                  <a:lnTo>
                    <a:pt x="2256" y="5219"/>
                  </a:lnTo>
                  <a:lnTo>
                    <a:pt x="4781" y="4007"/>
                  </a:lnTo>
                  <a:lnTo>
                    <a:pt x="6296" y="3334"/>
                  </a:lnTo>
                  <a:close/>
                  <a:moveTo>
                    <a:pt x="10774" y="3401"/>
                  </a:moveTo>
                  <a:lnTo>
                    <a:pt x="10976" y="3906"/>
                  </a:lnTo>
                  <a:lnTo>
                    <a:pt x="11111" y="4479"/>
                  </a:lnTo>
                  <a:lnTo>
                    <a:pt x="11178" y="5017"/>
                  </a:lnTo>
                  <a:lnTo>
                    <a:pt x="11212" y="5590"/>
                  </a:lnTo>
                  <a:lnTo>
                    <a:pt x="10639" y="5825"/>
                  </a:lnTo>
                  <a:lnTo>
                    <a:pt x="9663" y="6196"/>
                  </a:lnTo>
                  <a:lnTo>
                    <a:pt x="8720" y="6600"/>
                  </a:lnTo>
                  <a:lnTo>
                    <a:pt x="7777" y="7004"/>
                  </a:lnTo>
                  <a:lnTo>
                    <a:pt x="6868" y="7441"/>
                  </a:lnTo>
                  <a:lnTo>
                    <a:pt x="5825" y="8047"/>
                  </a:lnTo>
                  <a:lnTo>
                    <a:pt x="4747" y="8620"/>
                  </a:lnTo>
                  <a:lnTo>
                    <a:pt x="4444" y="8788"/>
                  </a:lnTo>
                  <a:lnTo>
                    <a:pt x="4108" y="8923"/>
                  </a:lnTo>
                  <a:lnTo>
                    <a:pt x="3434" y="9158"/>
                  </a:lnTo>
                  <a:lnTo>
                    <a:pt x="5454" y="7845"/>
                  </a:lnTo>
                  <a:lnTo>
                    <a:pt x="5926" y="7610"/>
                  </a:lnTo>
                  <a:lnTo>
                    <a:pt x="8316" y="6431"/>
                  </a:lnTo>
                  <a:lnTo>
                    <a:pt x="9528" y="5859"/>
                  </a:lnTo>
                  <a:lnTo>
                    <a:pt x="10168" y="5623"/>
                  </a:lnTo>
                  <a:lnTo>
                    <a:pt x="10808" y="5388"/>
                  </a:lnTo>
                  <a:lnTo>
                    <a:pt x="10841" y="5354"/>
                  </a:lnTo>
                  <a:lnTo>
                    <a:pt x="10875" y="5320"/>
                  </a:lnTo>
                  <a:lnTo>
                    <a:pt x="10875" y="5219"/>
                  </a:lnTo>
                  <a:lnTo>
                    <a:pt x="10841" y="5152"/>
                  </a:lnTo>
                  <a:lnTo>
                    <a:pt x="10774" y="5118"/>
                  </a:lnTo>
                  <a:lnTo>
                    <a:pt x="10707" y="5118"/>
                  </a:lnTo>
                  <a:lnTo>
                    <a:pt x="10134" y="5287"/>
                  </a:lnTo>
                  <a:lnTo>
                    <a:pt x="9595" y="5489"/>
                  </a:lnTo>
                  <a:lnTo>
                    <a:pt x="8484" y="5994"/>
                  </a:lnTo>
                  <a:lnTo>
                    <a:pt x="7474" y="6431"/>
                  </a:lnTo>
                  <a:lnTo>
                    <a:pt x="6464" y="6903"/>
                  </a:lnTo>
                  <a:lnTo>
                    <a:pt x="5825" y="7273"/>
                  </a:lnTo>
                  <a:lnTo>
                    <a:pt x="5185" y="7643"/>
                  </a:lnTo>
                  <a:lnTo>
                    <a:pt x="4175" y="8081"/>
                  </a:lnTo>
                  <a:lnTo>
                    <a:pt x="3131" y="8485"/>
                  </a:lnTo>
                  <a:lnTo>
                    <a:pt x="4175" y="7711"/>
                  </a:lnTo>
                  <a:lnTo>
                    <a:pt x="5185" y="6936"/>
                  </a:lnTo>
                  <a:lnTo>
                    <a:pt x="6195" y="6600"/>
                  </a:lnTo>
                  <a:lnTo>
                    <a:pt x="7205" y="6229"/>
                  </a:lnTo>
                  <a:lnTo>
                    <a:pt x="7676" y="6027"/>
                  </a:lnTo>
                  <a:lnTo>
                    <a:pt x="8148" y="5792"/>
                  </a:lnTo>
                  <a:lnTo>
                    <a:pt x="8888" y="5354"/>
                  </a:lnTo>
                  <a:lnTo>
                    <a:pt x="9225" y="5152"/>
                  </a:lnTo>
                  <a:lnTo>
                    <a:pt x="9595" y="4984"/>
                  </a:lnTo>
                  <a:lnTo>
                    <a:pt x="10404" y="4681"/>
                  </a:lnTo>
                  <a:lnTo>
                    <a:pt x="10437" y="4647"/>
                  </a:lnTo>
                  <a:lnTo>
                    <a:pt x="10471" y="4580"/>
                  </a:lnTo>
                  <a:lnTo>
                    <a:pt x="10471" y="4479"/>
                  </a:lnTo>
                  <a:lnTo>
                    <a:pt x="10437" y="4411"/>
                  </a:lnTo>
                  <a:lnTo>
                    <a:pt x="10336" y="4411"/>
                  </a:lnTo>
                  <a:lnTo>
                    <a:pt x="9865" y="4546"/>
                  </a:lnTo>
                  <a:lnTo>
                    <a:pt x="9461" y="4748"/>
                  </a:lnTo>
                  <a:lnTo>
                    <a:pt x="8417" y="5118"/>
                  </a:lnTo>
                  <a:lnTo>
                    <a:pt x="7441" y="5489"/>
                  </a:lnTo>
                  <a:lnTo>
                    <a:pt x="6936" y="5691"/>
                  </a:lnTo>
                  <a:lnTo>
                    <a:pt x="6431" y="5893"/>
                  </a:lnTo>
                  <a:lnTo>
                    <a:pt x="5959" y="6162"/>
                  </a:lnTo>
                  <a:lnTo>
                    <a:pt x="5488" y="6431"/>
                  </a:lnTo>
                  <a:lnTo>
                    <a:pt x="5017" y="6734"/>
                  </a:lnTo>
                  <a:lnTo>
                    <a:pt x="4242" y="7004"/>
                  </a:lnTo>
                  <a:lnTo>
                    <a:pt x="3468" y="7340"/>
                  </a:lnTo>
                  <a:lnTo>
                    <a:pt x="3232" y="7475"/>
                  </a:lnTo>
                  <a:lnTo>
                    <a:pt x="3603" y="7206"/>
                  </a:lnTo>
                  <a:lnTo>
                    <a:pt x="4209" y="6869"/>
                  </a:lnTo>
                  <a:lnTo>
                    <a:pt x="4815" y="6566"/>
                  </a:lnTo>
                  <a:lnTo>
                    <a:pt x="6060" y="5960"/>
                  </a:lnTo>
                  <a:lnTo>
                    <a:pt x="7205" y="5354"/>
                  </a:lnTo>
                  <a:lnTo>
                    <a:pt x="8282" y="4714"/>
                  </a:lnTo>
                  <a:lnTo>
                    <a:pt x="8888" y="4378"/>
                  </a:lnTo>
                  <a:lnTo>
                    <a:pt x="9494" y="4075"/>
                  </a:lnTo>
                  <a:lnTo>
                    <a:pt x="10740" y="3469"/>
                  </a:lnTo>
                  <a:lnTo>
                    <a:pt x="10774" y="3435"/>
                  </a:lnTo>
                  <a:lnTo>
                    <a:pt x="10774" y="3401"/>
                  </a:lnTo>
                  <a:close/>
                  <a:moveTo>
                    <a:pt x="9730" y="8855"/>
                  </a:moveTo>
                  <a:lnTo>
                    <a:pt x="9562" y="8990"/>
                  </a:lnTo>
                  <a:lnTo>
                    <a:pt x="9158" y="9226"/>
                  </a:lnTo>
                  <a:lnTo>
                    <a:pt x="9292" y="9125"/>
                  </a:lnTo>
                  <a:lnTo>
                    <a:pt x="9663" y="8889"/>
                  </a:lnTo>
                  <a:lnTo>
                    <a:pt x="9730" y="8855"/>
                  </a:lnTo>
                  <a:close/>
                  <a:moveTo>
                    <a:pt x="5387" y="5977"/>
                  </a:moveTo>
                  <a:lnTo>
                    <a:pt x="4276" y="6532"/>
                  </a:lnTo>
                  <a:lnTo>
                    <a:pt x="3704" y="6835"/>
                  </a:lnTo>
                  <a:lnTo>
                    <a:pt x="3098" y="7206"/>
                  </a:lnTo>
                  <a:lnTo>
                    <a:pt x="2660" y="7542"/>
                  </a:lnTo>
                  <a:lnTo>
                    <a:pt x="2189" y="7879"/>
                  </a:lnTo>
                  <a:lnTo>
                    <a:pt x="1717" y="8216"/>
                  </a:lnTo>
                  <a:lnTo>
                    <a:pt x="1515" y="8384"/>
                  </a:lnTo>
                  <a:lnTo>
                    <a:pt x="1313" y="8586"/>
                  </a:lnTo>
                  <a:lnTo>
                    <a:pt x="1313" y="8687"/>
                  </a:lnTo>
                  <a:lnTo>
                    <a:pt x="1347" y="8754"/>
                  </a:lnTo>
                  <a:lnTo>
                    <a:pt x="1414" y="8788"/>
                  </a:lnTo>
                  <a:lnTo>
                    <a:pt x="1515" y="8788"/>
                  </a:lnTo>
                  <a:lnTo>
                    <a:pt x="1986" y="8552"/>
                  </a:lnTo>
                  <a:lnTo>
                    <a:pt x="2458" y="8249"/>
                  </a:lnTo>
                  <a:lnTo>
                    <a:pt x="2929" y="7946"/>
                  </a:lnTo>
                  <a:lnTo>
                    <a:pt x="3401" y="7677"/>
                  </a:lnTo>
                  <a:lnTo>
                    <a:pt x="3805" y="7475"/>
                  </a:lnTo>
                  <a:lnTo>
                    <a:pt x="4209" y="7307"/>
                  </a:lnTo>
                  <a:lnTo>
                    <a:pt x="3165" y="8115"/>
                  </a:lnTo>
                  <a:lnTo>
                    <a:pt x="2121" y="8923"/>
                  </a:lnTo>
                  <a:lnTo>
                    <a:pt x="1784" y="9091"/>
                  </a:lnTo>
                  <a:lnTo>
                    <a:pt x="1448" y="9327"/>
                  </a:lnTo>
                  <a:lnTo>
                    <a:pt x="1178" y="8956"/>
                  </a:lnTo>
                  <a:lnTo>
                    <a:pt x="943" y="8552"/>
                  </a:lnTo>
                  <a:lnTo>
                    <a:pt x="741" y="8148"/>
                  </a:lnTo>
                  <a:lnTo>
                    <a:pt x="572" y="7711"/>
                  </a:lnTo>
                  <a:lnTo>
                    <a:pt x="1044" y="7441"/>
                  </a:lnTo>
                  <a:lnTo>
                    <a:pt x="1515" y="7138"/>
                  </a:lnTo>
                  <a:lnTo>
                    <a:pt x="1986" y="6835"/>
                  </a:lnTo>
                  <a:lnTo>
                    <a:pt x="2458" y="6566"/>
                  </a:lnTo>
                  <a:lnTo>
                    <a:pt x="2929" y="6364"/>
                  </a:lnTo>
                  <a:lnTo>
                    <a:pt x="2357" y="6701"/>
                  </a:lnTo>
                  <a:lnTo>
                    <a:pt x="1818" y="7071"/>
                  </a:lnTo>
                  <a:lnTo>
                    <a:pt x="1313" y="7509"/>
                  </a:lnTo>
                  <a:lnTo>
                    <a:pt x="842" y="7980"/>
                  </a:lnTo>
                  <a:lnTo>
                    <a:pt x="808" y="8047"/>
                  </a:lnTo>
                  <a:lnTo>
                    <a:pt x="808" y="8081"/>
                  </a:lnTo>
                  <a:lnTo>
                    <a:pt x="842" y="8182"/>
                  </a:lnTo>
                  <a:lnTo>
                    <a:pt x="943" y="8216"/>
                  </a:lnTo>
                  <a:lnTo>
                    <a:pt x="976" y="8216"/>
                  </a:lnTo>
                  <a:lnTo>
                    <a:pt x="1044" y="8182"/>
                  </a:lnTo>
                  <a:lnTo>
                    <a:pt x="1279" y="7980"/>
                  </a:lnTo>
                  <a:lnTo>
                    <a:pt x="1515" y="7812"/>
                  </a:lnTo>
                  <a:lnTo>
                    <a:pt x="2054" y="7509"/>
                  </a:lnTo>
                  <a:lnTo>
                    <a:pt x="3199" y="6970"/>
                  </a:lnTo>
                  <a:lnTo>
                    <a:pt x="4377" y="6398"/>
                  </a:lnTo>
                  <a:lnTo>
                    <a:pt x="5387" y="5977"/>
                  </a:lnTo>
                  <a:close/>
                  <a:moveTo>
                    <a:pt x="7239" y="9327"/>
                  </a:moveTo>
                  <a:lnTo>
                    <a:pt x="6734" y="9663"/>
                  </a:lnTo>
                  <a:lnTo>
                    <a:pt x="6229" y="9966"/>
                  </a:lnTo>
                  <a:lnTo>
                    <a:pt x="5858" y="10135"/>
                  </a:lnTo>
                  <a:lnTo>
                    <a:pt x="5858" y="10135"/>
                  </a:lnTo>
                  <a:lnTo>
                    <a:pt x="6195" y="9933"/>
                  </a:lnTo>
                  <a:lnTo>
                    <a:pt x="6700" y="9630"/>
                  </a:lnTo>
                  <a:lnTo>
                    <a:pt x="7239" y="9327"/>
                  </a:lnTo>
                  <a:close/>
                  <a:moveTo>
                    <a:pt x="8249" y="7105"/>
                  </a:moveTo>
                  <a:lnTo>
                    <a:pt x="7171" y="7744"/>
                  </a:lnTo>
                  <a:lnTo>
                    <a:pt x="4949" y="8990"/>
                  </a:lnTo>
                  <a:lnTo>
                    <a:pt x="2727" y="10236"/>
                  </a:lnTo>
                  <a:lnTo>
                    <a:pt x="2660" y="10303"/>
                  </a:lnTo>
                  <a:lnTo>
                    <a:pt x="2660" y="10404"/>
                  </a:lnTo>
                  <a:lnTo>
                    <a:pt x="2155" y="10000"/>
                  </a:lnTo>
                  <a:lnTo>
                    <a:pt x="1683" y="9562"/>
                  </a:lnTo>
                  <a:lnTo>
                    <a:pt x="2323" y="9125"/>
                  </a:lnTo>
                  <a:lnTo>
                    <a:pt x="2963" y="8855"/>
                  </a:lnTo>
                  <a:lnTo>
                    <a:pt x="3535" y="8620"/>
                  </a:lnTo>
                  <a:lnTo>
                    <a:pt x="3973" y="8451"/>
                  </a:lnTo>
                  <a:lnTo>
                    <a:pt x="3098" y="9024"/>
                  </a:lnTo>
                  <a:lnTo>
                    <a:pt x="2222" y="9562"/>
                  </a:lnTo>
                  <a:lnTo>
                    <a:pt x="2189" y="9596"/>
                  </a:lnTo>
                  <a:lnTo>
                    <a:pt x="2155" y="9630"/>
                  </a:lnTo>
                  <a:lnTo>
                    <a:pt x="2189" y="9731"/>
                  </a:lnTo>
                  <a:lnTo>
                    <a:pt x="2222" y="9798"/>
                  </a:lnTo>
                  <a:lnTo>
                    <a:pt x="2323" y="9798"/>
                  </a:lnTo>
                  <a:lnTo>
                    <a:pt x="3300" y="9495"/>
                  </a:lnTo>
                  <a:lnTo>
                    <a:pt x="3771" y="9327"/>
                  </a:lnTo>
                  <a:lnTo>
                    <a:pt x="4242" y="9158"/>
                  </a:lnTo>
                  <a:lnTo>
                    <a:pt x="4781" y="8889"/>
                  </a:lnTo>
                  <a:lnTo>
                    <a:pt x="5320" y="8620"/>
                  </a:lnTo>
                  <a:lnTo>
                    <a:pt x="6363" y="8047"/>
                  </a:lnTo>
                  <a:lnTo>
                    <a:pt x="7306" y="7542"/>
                  </a:lnTo>
                  <a:lnTo>
                    <a:pt x="8249" y="7105"/>
                  </a:lnTo>
                  <a:close/>
                  <a:moveTo>
                    <a:pt x="8855" y="9697"/>
                  </a:moveTo>
                  <a:lnTo>
                    <a:pt x="8720" y="9832"/>
                  </a:lnTo>
                  <a:lnTo>
                    <a:pt x="8316" y="10202"/>
                  </a:lnTo>
                  <a:lnTo>
                    <a:pt x="8114" y="10337"/>
                  </a:lnTo>
                  <a:lnTo>
                    <a:pt x="7912" y="10505"/>
                  </a:lnTo>
                  <a:lnTo>
                    <a:pt x="7542" y="10674"/>
                  </a:lnTo>
                  <a:lnTo>
                    <a:pt x="7138" y="10808"/>
                  </a:lnTo>
                  <a:lnTo>
                    <a:pt x="7239" y="10741"/>
                  </a:lnTo>
                  <a:lnTo>
                    <a:pt x="7609" y="10471"/>
                  </a:lnTo>
                  <a:lnTo>
                    <a:pt x="7979" y="10202"/>
                  </a:lnTo>
                  <a:lnTo>
                    <a:pt x="8855" y="9697"/>
                  </a:lnTo>
                  <a:close/>
                  <a:moveTo>
                    <a:pt x="11212" y="5893"/>
                  </a:moveTo>
                  <a:lnTo>
                    <a:pt x="11178" y="6330"/>
                  </a:lnTo>
                  <a:lnTo>
                    <a:pt x="11111" y="6768"/>
                  </a:lnTo>
                  <a:lnTo>
                    <a:pt x="10976" y="7576"/>
                  </a:lnTo>
                  <a:lnTo>
                    <a:pt x="10841" y="7980"/>
                  </a:lnTo>
                  <a:lnTo>
                    <a:pt x="10707" y="8384"/>
                  </a:lnTo>
                  <a:lnTo>
                    <a:pt x="10538" y="8754"/>
                  </a:lnTo>
                  <a:lnTo>
                    <a:pt x="10336" y="9091"/>
                  </a:lnTo>
                  <a:lnTo>
                    <a:pt x="10100" y="9428"/>
                  </a:lnTo>
                  <a:lnTo>
                    <a:pt x="9865" y="9731"/>
                  </a:lnTo>
                  <a:lnTo>
                    <a:pt x="9595" y="10000"/>
                  </a:lnTo>
                  <a:lnTo>
                    <a:pt x="9326" y="10269"/>
                  </a:lnTo>
                  <a:lnTo>
                    <a:pt x="9259" y="10202"/>
                  </a:lnTo>
                  <a:lnTo>
                    <a:pt x="9191" y="10168"/>
                  </a:lnTo>
                  <a:lnTo>
                    <a:pt x="9124" y="10202"/>
                  </a:lnTo>
                  <a:lnTo>
                    <a:pt x="8787" y="10404"/>
                  </a:lnTo>
                  <a:lnTo>
                    <a:pt x="8619" y="10505"/>
                  </a:lnTo>
                  <a:lnTo>
                    <a:pt x="8451" y="10573"/>
                  </a:lnTo>
                  <a:lnTo>
                    <a:pt x="8821" y="10269"/>
                  </a:lnTo>
                  <a:lnTo>
                    <a:pt x="9225" y="9966"/>
                  </a:lnTo>
                  <a:lnTo>
                    <a:pt x="9663" y="9697"/>
                  </a:lnTo>
                  <a:lnTo>
                    <a:pt x="10067" y="9428"/>
                  </a:lnTo>
                  <a:lnTo>
                    <a:pt x="10100" y="9360"/>
                  </a:lnTo>
                  <a:lnTo>
                    <a:pt x="10100" y="9259"/>
                  </a:lnTo>
                  <a:lnTo>
                    <a:pt x="10033" y="9192"/>
                  </a:lnTo>
                  <a:lnTo>
                    <a:pt x="9730" y="9192"/>
                  </a:lnTo>
                  <a:lnTo>
                    <a:pt x="9932" y="9057"/>
                  </a:lnTo>
                  <a:lnTo>
                    <a:pt x="10067" y="8855"/>
                  </a:lnTo>
                  <a:lnTo>
                    <a:pt x="10100" y="8788"/>
                  </a:lnTo>
                  <a:lnTo>
                    <a:pt x="10100" y="8687"/>
                  </a:lnTo>
                  <a:lnTo>
                    <a:pt x="10067" y="8620"/>
                  </a:lnTo>
                  <a:lnTo>
                    <a:pt x="9966" y="8552"/>
                  </a:lnTo>
                  <a:lnTo>
                    <a:pt x="9898" y="8519"/>
                  </a:lnTo>
                  <a:lnTo>
                    <a:pt x="9797" y="8519"/>
                  </a:lnTo>
                  <a:lnTo>
                    <a:pt x="9629" y="8552"/>
                  </a:lnTo>
                  <a:lnTo>
                    <a:pt x="9393" y="8653"/>
                  </a:lnTo>
                  <a:lnTo>
                    <a:pt x="9191" y="8788"/>
                  </a:lnTo>
                  <a:lnTo>
                    <a:pt x="8821" y="9125"/>
                  </a:lnTo>
                  <a:lnTo>
                    <a:pt x="8552" y="9394"/>
                  </a:lnTo>
                  <a:lnTo>
                    <a:pt x="8047" y="9832"/>
                  </a:lnTo>
                  <a:lnTo>
                    <a:pt x="7508" y="10168"/>
                  </a:lnTo>
                  <a:lnTo>
                    <a:pt x="7003" y="10539"/>
                  </a:lnTo>
                  <a:lnTo>
                    <a:pt x="6599" y="10707"/>
                  </a:lnTo>
                  <a:lnTo>
                    <a:pt x="6161" y="10842"/>
                  </a:lnTo>
                  <a:lnTo>
                    <a:pt x="6633" y="10539"/>
                  </a:lnTo>
                  <a:lnTo>
                    <a:pt x="7104" y="10202"/>
                  </a:lnTo>
                  <a:lnTo>
                    <a:pt x="8080" y="9596"/>
                  </a:lnTo>
                  <a:lnTo>
                    <a:pt x="8552" y="9226"/>
                  </a:lnTo>
                  <a:lnTo>
                    <a:pt x="9023" y="8855"/>
                  </a:lnTo>
                  <a:lnTo>
                    <a:pt x="9292" y="8687"/>
                  </a:lnTo>
                  <a:lnTo>
                    <a:pt x="9528" y="8519"/>
                  </a:lnTo>
                  <a:lnTo>
                    <a:pt x="9797" y="8384"/>
                  </a:lnTo>
                  <a:lnTo>
                    <a:pt x="10100" y="8283"/>
                  </a:lnTo>
                  <a:lnTo>
                    <a:pt x="10404" y="8182"/>
                  </a:lnTo>
                  <a:lnTo>
                    <a:pt x="10471" y="8182"/>
                  </a:lnTo>
                  <a:lnTo>
                    <a:pt x="10505" y="8115"/>
                  </a:lnTo>
                  <a:lnTo>
                    <a:pt x="10505" y="8047"/>
                  </a:lnTo>
                  <a:lnTo>
                    <a:pt x="10471" y="7946"/>
                  </a:lnTo>
                  <a:lnTo>
                    <a:pt x="10336" y="7946"/>
                  </a:lnTo>
                  <a:lnTo>
                    <a:pt x="9999" y="8014"/>
                  </a:lnTo>
                  <a:lnTo>
                    <a:pt x="9494" y="8081"/>
                  </a:lnTo>
                  <a:lnTo>
                    <a:pt x="9225" y="8148"/>
                  </a:lnTo>
                  <a:lnTo>
                    <a:pt x="8956" y="8249"/>
                  </a:lnTo>
                  <a:lnTo>
                    <a:pt x="9259" y="8014"/>
                  </a:lnTo>
                  <a:lnTo>
                    <a:pt x="9663" y="7744"/>
                  </a:lnTo>
                  <a:lnTo>
                    <a:pt x="10100" y="7542"/>
                  </a:lnTo>
                  <a:lnTo>
                    <a:pt x="10976" y="7138"/>
                  </a:lnTo>
                  <a:lnTo>
                    <a:pt x="11043" y="7071"/>
                  </a:lnTo>
                  <a:lnTo>
                    <a:pt x="11043" y="6970"/>
                  </a:lnTo>
                  <a:lnTo>
                    <a:pt x="10976" y="6903"/>
                  </a:lnTo>
                  <a:lnTo>
                    <a:pt x="10909" y="6869"/>
                  </a:lnTo>
                  <a:lnTo>
                    <a:pt x="10707" y="6903"/>
                  </a:lnTo>
                  <a:lnTo>
                    <a:pt x="10505" y="6936"/>
                  </a:lnTo>
                  <a:lnTo>
                    <a:pt x="10168" y="7071"/>
                  </a:lnTo>
                  <a:lnTo>
                    <a:pt x="9831" y="7273"/>
                  </a:lnTo>
                  <a:lnTo>
                    <a:pt x="9494" y="7475"/>
                  </a:lnTo>
                  <a:lnTo>
                    <a:pt x="8417" y="8081"/>
                  </a:lnTo>
                  <a:lnTo>
                    <a:pt x="7373" y="8687"/>
                  </a:lnTo>
                  <a:lnTo>
                    <a:pt x="7171" y="8788"/>
                  </a:lnTo>
                  <a:lnTo>
                    <a:pt x="7171" y="8788"/>
                  </a:lnTo>
                  <a:lnTo>
                    <a:pt x="7542" y="8552"/>
                  </a:lnTo>
                  <a:lnTo>
                    <a:pt x="8249" y="7980"/>
                  </a:lnTo>
                  <a:lnTo>
                    <a:pt x="8956" y="7441"/>
                  </a:lnTo>
                  <a:lnTo>
                    <a:pt x="9326" y="7206"/>
                  </a:lnTo>
                  <a:lnTo>
                    <a:pt x="9696" y="6970"/>
                  </a:lnTo>
                  <a:lnTo>
                    <a:pt x="10100" y="6802"/>
                  </a:lnTo>
                  <a:lnTo>
                    <a:pt x="10538" y="6667"/>
                  </a:lnTo>
                  <a:lnTo>
                    <a:pt x="10606" y="6633"/>
                  </a:lnTo>
                  <a:lnTo>
                    <a:pt x="10639" y="6600"/>
                  </a:lnTo>
                  <a:lnTo>
                    <a:pt x="10639" y="6532"/>
                  </a:lnTo>
                  <a:lnTo>
                    <a:pt x="10606" y="6431"/>
                  </a:lnTo>
                  <a:lnTo>
                    <a:pt x="10572" y="6398"/>
                  </a:lnTo>
                  <a:lnTo>
                    <a:pt x="10505" y="6398"/>
                  </a:lnTo>
                  <a:lnTo>
                    <a:pt x="10168" y="6431"/>
                  </a:lnTo>
                  <a:lnTo>
                    <a:pt x="9831" y="6499"/>
                  </a:lnTo>
                  <a:lnTo>
                    <a:pt x="10303" y="6297"/>
                  </a:lnTo>
                  <a:lnTo>
                    <a:pt x="10774" y="6061"/>
                  </a:lnTo>
                  <a:lnTo>
                    <a:pt x="11212" y="5893"/>
                  </a:lnTo>
                  <a:close/>
                  <a:moveTo>
                    <a:pt x="8821" y="7172"/>
                  </a:moveTo>
                  <a:lnTo>
                    <a:pt x="8350" y="7542"/>
                  </a:lnTo>
                  <a:lnTo>
                    <a:pt x="7845" y="7946"/>
                  </a:lnTo>
                  <a:lnTo>
                    <a:pt x="7272" y="8418"/>
                  </a:lnTo>
                  <a:lnTo>
                    <a:pt x="6700" y="8822"/>
                  </a:lnTo>
                  <a:lnTo>
                    <a:pt x="5488" y="9596"/>
                  </a:lnTo>
                  <a:lnTo>
                    <a:pt x="5084" y="9798"/>
                  </a:lnTo>
                  <a:lnTo>
                    <a:pt x="4714" y="10034"/>
                  </a:lnTo>
                  <a:lnTo>
                    <a:pt x="4343" y="10269"/>
                  </a:lnTo>
                  <a:lnTo>
                    <a:pt x="3973" y="10539"/>
                  </a:lnTo>
                  <a:lnTo>
                    <a:pt x="3939" y="10573"/>
                  </a:lnTo>
                  <a:lnTo>
                    <a:pt x="3939" y="10640"/>
                  </a:lnTo>
                  <a:lnTo>
                    <a:pt x="3973" y="10707"/>
                  </a:lnTo>
                  <a:lnTo>
                    <a:pt x="4040" y="10775"/>
                  </a:lnTo>
                  <a:lnTo>
                    <a:pt x="4141" y="10775"/>
                  </a:lnTo>
                  <a:lnTo>
                    <a:pt x="5589" y="9832"/>
                  </a:lnTo>
                  <a:lnTo>
                    <a:pt x="6599" y="9360"/>
                  </a:lnTo>
                  <a:lnTo>
                    <a:pt x="6229" y="9562"/>
                  </a:lnTo>
                  <a:lnTo>
                    <a:pt x="5825" y="9832"/>
                  </a:lnTo>
                  <a:lnTo>
                    <a:pt x="5421" y="10135"/>
                  </a:lnTo>
                  <a:lnTo>
                    <a:pt x="5050" y="10438"/>
                  </a:lnTo>
                  <a:lnTo>
                    <a:pt x="4646" y="10741"/>
                  </a:lnTo>
                  <a:lnTo>
                    <a:pt x="4579" y="10775"/>
                  </a:lnTo>
                  <a:lnTo>
                    <a:pt x="4579" y="10808"/>
                  </a:lnTo>
                  <a:lnTo>
                    <a:pt x="4579" y="10909"/>
                  </a:lnTo>
                  <a:lnTo>
                    <a:pt x="4646" y="10977"/>
                  </a:lnTo>
                  <a:lnTo>
                    <a:pt x="4781" y="10977"/>
                  </a:lnTo>
                  <a:lnTo>
                    <a:pt x="5084" y="10775"/>
                  </a:lnTo>
                  <a:lnTo>
                    <a:pt x="5454" y="10640"/>
                  </a:lnTo>
                  <a:lnTo>
                    <a:pt x="5791" y="10471"/>
                  </a:lnTo>
                  <a:lnTo>
                    <a:pt x="6128" y="10303"/>
                  </a:lnTo>
                  <a:lnTo>
                    <a:pt x="6868" y="9899"/>
                  </a:lnTo>
                  <a:lnTo>
                    <a:pt x="7575" y="9428"/>
                  </a:lnTo>
                  <a:lnTo>
                    <a:pt x="8215" y="8990"/>
                  </a:lnTo>
                  <a:lnTo>
                    <a:pt x="8888" y="8586"/>
                  </a:lnTo>
                  <a:lnTo>
                    <a:pt x="9023" y="8519"/>
                  </a:lnTo>
                  <a:lnTo>
                    <a:pt x="8552" y="8855"/>
                  </a:lnTo>
                  <a:lnTo>
                    <a:pt x="8080" y="9226"/>
                  </a:lnTo>
                  <a:lnTo>
                    <a:pt x="7474" y="9663"/>
                  </a:lnTo>
                  <a:lnTo>
                    <a:pt x="6835" y="10101"/>
                  </a:lnTo>
                  <a:lnTo>
                    <a:pt x="6195" y="10505"/>
                  </a:lnTo>
                  <a:lnTo>
                    <a:pt x="5589" y="10977"/>
                  </a:lnTo>
                  <a:lnTo>
                    <a:pt x="5522" y="11044"/>
                  </a:lnTo>
                  <a:lnTo>
                    <a:pt x="5555" y="11111"/>
                  </a:lnTo>
                  <a:lnTo>
                    <a:pt x="5589" y="11179"/>
                  </a:lnTo>
                  <a:lnTo>
                    <a:pt x="5690" y="11212"/>
                  </a:lnTo>
                  <a:lnTo>
                    <a:pt x="6060" y="11179"/>
                  </a:lnTo>
                  <a:lnTo>
                    <a:pt x="6397" y="11078"/>
                  </a:lnTo>
                  <a:lnTo>
                    <a:pt x="6397" y="11145"/>
                  </a:lnTo>
                  <a:lnTo>
                    <a:pt x="6431" y="11246"/>
                  </a:lnTo>
                  <a:lnTo>
                    <a:pt x="6464" y="11280"/>
                  </a:lnTo>
                  <a:lnTo>
                    <a:pt x="6565" y="11280"/>
                  </a:lnTo>
                  <a:lnTo>
                    <a:pt x="7239" y="11044"/>
                  </a:lnTo>
                  <a:lnTo>
                    <a:pt x="7575" y="10943"/>
                  </a:lnTo>
                  <a:lnTo>
                    <a:pt x="7912" y="10808"/>
                  </a:lnTo>
                  <a:lnTo>
                    <a:pt x="7946" y="10876"/>
                  </a:lnTo>
                  <a:lnTo>
                    <a:pt x="8013" y="10909"/>
                  </a:lnTo>
                  <a:lnTo>
                    <a:pt x="8215" y="10909"/>
                  </a:lnTo>
                  <a:lnTo>
                    <a:pt x="8350" y="10876"/>
                  </a:lnTo>
                  <a:lnTo>
                    <a:pt x="7946" y="11044"/>
                  </a:lnTo>
                  <a:lnTo>
                    <a:pt x="7508" y="11212"/>
                  </a:lnTo>
                  <a:lnTo>
                    <a:pt x="7070" y="11313"/>
                  </a:lnTo>
                  <a:lnTo>
                    <a:pt x="6599" y="11381"/>
                  </a:lnTo>
                  <a:lnTo>
                    <a:pt x="6128" y="11414"/>
                  </a:lnTo>
                  <a:lnTo>
                    <a:pt x="5656" y="11381"/>
                  </a:lnTo>
                  <a:lnTo>
                    <a:pt x="5185" y="11347"/>
                  </a:lnTo>
                  <a:lnTo>
                    <a:pt x="4680" y="11246"/>
                  </a:lnTo>
                  <a:lnTo>
                    <a:pt x="4175" y="11111"/>
                  </a:lnTo>
                  <a:lnTo>
                    <a:pt x="3704" y="10943"/>
                  </a:lnTo>
                  <a:lnTo>
                    <a:pt x="3266" y="10741"/>
                  </a:lnTo>
                  <a:lnTo>
                    <a:pt x="2828" y="10505"/>
                  </a:lnTo>
                  <a:lnTo>
                    <a:pt x="2862" y="10505"/>
                  </a:lnTo>
                  <a:lnTo>
                    <a:pt x="3333" y="10236"/>
                  </a:lnTo>
                  <a:lnTo>
                    <a:pt x="3805" y="10034"/>
                  </a:lnTo>
                  <a:lnTo>
                    <a:pt x="4276" y="9832"/>
                  </a:lnTo>
                  <a:lnTo>
                    <a:pt x="4781" y="9630"/>
                  </a:lnTo>
                  <a:lnTo>
                    <a:pt x="5252" y="9394"/>
                  </a:lnTo>
                  <a:lnTo>
                    <a:pt x="5724" y="9125"/>
                  </a:lnTo>
                  <a:lnTo>
                    <a:pt x="6633" y="8586"/>
                  </a:lnTo>
                  <a:lnTo>
                    <a:pt x="7710" y="7845"/>
                  </a:lnTo>
                  <a:lnTo>
                    <a:pt x="8282" y="7475"/>
                  </a:lnTo>
                  <a:lnTo>
                    <a:pt x="8821" y="7172"/>
                  </a:lnTo>
                  <a:close/>
                  <a:moveTo>
                    <a:pt x="5791" y="1"/>
                  </a:moveTo>
                  <a:lnTo>
                    <a:pt x="5252" y="68"/>
                  </a:lnTo>
                  <a:lnTo>
                    <a:pt x="4747" y="135"/>
                  </a:lnTo>
                  <a:lnTo>
                    <a:pt x="4276" y="270"/>
                  </a:lnTo>
                  <a:lnTo>
                    <a:pt x="3805" y="438"/>
                  </a:lnTo>
                  <a:lnTo>
                    <a:pt x="3333" y="640"/>
                  </a:lnTo>
                  <a:lnTo>
                    <a:pt x="2896" y="910"/>
                  </a:lnTo>
                  <a:lnTo>
                    <a:pt x="2492" y="1179"/>
                  </a:lnTo>
                  <a:lnTo>
                    <a:pt x="2121" y="1482"/>
                  </a:lnTo>
                  <a:lnTo>
                    <a:pt x="1751" y="1852"/>
                  </a:lnTo>
                  <a:lnTo>
                    <a:pt x="1414" y="2223"/>
                  </a:lnTo>
                  <a:lnTo>
                    <a:pt x="1111" y="2627"/>
                  </a:lnTo>
                  <a:lnTo>
                    <a:pt x="842" y="3065"/>
                  </a:lnTo>
                  <a:lnTo>
                    <a:pt x="606" y="3502"/>
                  </a:lnTo>
                  <a:lnTo>
                    <a:pt x="404" y="3974"/>
                  </a:lnTo>
                  <a:lnTo>
                    <a:pt x="236" y="4479"/>
                  </a:lnTo>
                  <a:lnTo>
                    <a:pt x="135" y="4883"/>
                  </a:lnTo>
                  <a:lnTo>
                    <a:pt x="67" y="5287"/>
                  </a:lnTo>
                  <a:lnTo>
                    <a:pt x="0" y="5691"/>
                  </a:lnTo>
                  <a:lnTo>
                    <a:pt x="0" y="6061"/>
                  </a:lnTo>
                  <a:lnTo>
                    <a:pt x="34" y="6465"/>
                  </a:lnTo>
                  <a:lnTo>
                    <a:pt x="67" y="6835"/>
                  </a:lnTo>
                  <a:lnTo>
                    <a:pt x="135" y="7239"/>
                  </a:lnTo>
                  <a:lnTo>
                    <a:pt x="236" y="7610"/>
                  </a:lnTo>
                  <a:lnTo>
                    <a:pt x="236" y="7643"/>
                  </a:lnTo>
                  <a:lnTo>
                    <a:pt x="236" y="7711"/>
                  </a:lnTo>
                  <a:lnTo>
                    <a:pt x="269" y="7744"/>
                  </a:lnTo>
                  <a:lnTo>
                    <a:pt x="303" y="7778"/>
                  </a:lnTo>
                  <a:lnTo>
                    <a:pt x="505" y="8249"/>
                  </a:lnTo>
                  <a:lnTo>
                    <a:pt x="707" y="8653"/>
                  </a:lnTo>
                  <a:lnTo>
                    <a:pt x="976" y="9091"/>
                  </a:lnTo>
                  <a:lnTo>
                    <a:pt x="1279" y="9461"/>
                  </a:lnTo>
                  <a:lnTo>
                    <a:pt x="1178" y="9562"/>
                  </a:lnTo>
                  <a:lnTo>
                    <a:pt x="1145" y="9630"/>
                  </a:lnTo>
                  <a:lnTo>
                    <a:pt x="1145" y="9663"/>
                  </a:lnTo>
                  <a:lnTo>
                    <a:pt x="1178" y="9764"/>
                  </a:lnTo>
                  <a:lnTo>
                    <a:pt x="1246" y="9798"/>
                  </a:lnTo>
                  <a:lnTo>
                    <a:pt x="1347" y="9798"/>
                  </a:lnTo>
                  <a:lnTo>
                    <a:pt x="1481" y="9697"/>
                  </a:lnTo>
                  <a:lnTo>
                    <a:pt x="1784" y="10000"/>
                  </a:lnTo>
                  <a:lnTo>
                    <a:pt x="2121" y="10303"/>
                  </a:lnTo>
                  <a:lnTo>
                    <a:pt x="2492" y="10573"/>
                  </a:lnTo>
                  <a:lnTo>
                    <a:pt x="2896" y="10808"/>
                  </a:lnTo>
                  <a:lnTo>
                    <a:pt x="3266" y="11010"/>
                  </a:lnTo>
                  <a:lnTo>
                    <a:pt x="3670" y="11212"/>
                  </a:lnTo>
                  <a:lnTo>
                    <a:pt x="4074" y="11347"/>
                  </a:lnTo>
                  <a:lnTo>
                    <a:pt x="4512" y="11482"/>
                  </a:lnTo>
                  <a:lnTo>
                    <a:pt x="4949" y="11549"/>
                  </a:lnTo>
                  <a:lnTo>
                    <a:pt x="5353" y="11616"/>
                  </a:lnTo>
                  <a:lnTo>
                    <a:pt x="5791" y="11650"/>
                  </a:lnTo>
                  <a:lnTo>
                    <a:pt x="6229" y="11650"/>
                  </a:lnTo>
                  <a:lnTo>
                    <a:pt x="6666" y="11616"/>
                  </a:lnTo>
                  <a:lnTo>
                    <a:pt x="7104" y="11549"/>
                  </a:lnTo>
                  <a:lnTo>
                    <a:pt x="7508" y="11448"/>
                  </a:lnTo>
                  <a:lnTo>
                    <a:pt x="7912" y="11347"/>
                  </a:lnTo>
                  <a:lnTo>
                    <a:pt x="8316" y="11179"/>
                  </a:lnTo>
                  <a:lnTo>
                    <a:pt x="8720" y="10977"/>
                  </a:lnTo>
                  <a:lnTo>
                    <a:pt x="9090" y="10741"/>
                  </a:lnTo>
                  <a:lnTo>
                    <a:pt x="9461" y="10505"/>
                  </a:lnTo>
                  <a:lnTo>
                    <a:pt x="9831" y="10135"/>
                  </a:lnTo>
                  <a:lnTo>
                    <a:pt x="10168" y="9731"/>
                  </a:lnTo>
                  <a:lnTo>
                    <a:pt x="10505" y="9293"/>
                  </a:lnTo>
                  <a:lnTo>
                    <a:pt x="10740" y="8855"/>
                  </a:lnTo>
                  <a:lnTo>
                    <a:pt x="10976" y="8350"/>
                  </a:lnTo>
                  <a:lnTo>
                    <a:pt x="11144" y="7812"/>
                  </a:lnTo>
                  <a:lnTo>
                    <a:pt x="11313" y="7273"/>
                  </a:lnTo>
                  <a:lnTo>
                    <a:pt x="11380" y="6734"/>
                  </a:lnTo>
                  <a:lnTo>
                    <a:pt x="11447" y="6196"/>
                  </a:lnTo>
                  <a:lnTo>
                    <a:pt x="11447" y="5623"/>
                  </a:lnTo>
                  <a:lnTo>
                    <a:pt x="11414" y="5085"/>
                  </a:lnTo>
                  <a:lnTo>
                    <a:pt x="11346" y="4546"/>
                  </a:lnTo>
                  <a:lnTo>
                    <a:pt x="11245" y="4007"/>
                  </a:lnTo>
                  <a:lnTo>
                    <a:pt x="11077" y="3502"/>
                  </a:lnTo>
                  <a:lnTo>
                    <a:pt x="10875" y="3031"/>
                  </a:lnTo>
                  <a:lnTo>
                    <a:pt x="10606" y="2560"/>
                  </a:lnTo>
                  <a:lnTo>
                    <a:pt x="10370" y="2189"/>
                  </a:lnTo>
                  <a:lnTo>
                    <a:pt x="10067" y="1852"/>
                  </a:lnTo>
                  <a:lnTo>
                    <a:pt x="9764" y="1549"/>
                  </a:lnTo>
                  <a:lnTo>
                    <a:pt x="9427" y="1246"/>
                  </a:lnTo>
                  <a:lnTo>
                    <a:pt x="9461" y="1179"/>
                  </a:lnTo>
                  <a:lnTo>
                    <a:pt x="9461" y="1112"/>
                  </a:lnTo>
                  <a:lnTo>
                    <a:pt x="9393" y="1044"/>
                  </a:lnTo>
                  <a:lnTo>
                    <a:pt x="9158" y="1044"/>
                  </a:lnTo>
                  <a:lnTo>
                    <a:pt x="8855" y="842"/>
                  </a:lnTo>
                  <a:lnTo>
                    <a:pt x="8518" y="674"/>
                  </a:lnTo>
                  <a:lnTo>
                    <a:pt x="8181" y="506"/>
                  </a:lnTo>
                  <a:lnTo>
                    <a:pt x="7845" y="371"/>
                  </a:lnTo>
                  <a:lnTo>
                    <a:pt x="7474" y="270"/>
                  </a:lnTo>
                  <a:lnTo>
                    <a:pt x="7138" y="203"/>
                  </a:lnTo>
                  <a:lnTo>
                    <a:pt x="6767" y="135"/>
                  </a:lnTo>
                  <a:lnTo>
                    <a:pt x="6397" y="102"/>
                  </a:lnTo>
                  <a:lnTo>
                    <a:pt x="6363" y="34"/>
                  </a:lnTo>
                  <a:lnTo>
                    <a:pt x="6296" y="34"/>
                  </a:lnTo>
                  <a:lnTo>
                    <a:pt x="5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3843650" y="1362625"/>
              <a:ext cx="430150" cy="525250"/>
            </a:xfrm>
            <a:custGeom>
              <a:avLst/>
              <a:gdLst/>
              <a:ahLst/>
              <a:cxnLst/>
              <a:rect l="0" t="0" r="0" b="0"/>
              <a:pathLst>
                <a:path w="17206" h="21010" extrusionOk="0">
                  <a:moveTo>
                    <a:pt x="6297" y="1"/>
                  </a:moveTo>
                  <a:lnTo>
                    <a:pt x="5724" y="34"/>
                  </a:lnTo>
                  <a:lnTo>
                    <a:pt x="5152" y="102"/>
                  </a:lnTo>
                  <a:lnTo>
                    <a:pt x="4580" y="236"/>
                  </a:lnTo>
                  <a:lnTo>
                    <a:pt x="4007" y="371"/>
                  </a:lnTo>
                  <a:lnTo>
                    <a:pt x="3435" y="506"/>
                  </a:lnTo>
                  <a:lnTo>
                    <a:pt x="2357" y="876"/>
                  </a:lnTo>
                  <a:lnTo>
                    <a:pt x="1852" y="1112"/>
                  </a:lnTo>
                  <a:lnTo>
                    <a:pt x="1381" y="1347"/>
                  </a:lnTo>
                  <a:lnTo>
                    <a:pt x="910" y="1617"/>
                  </a:lnTo>
                  <a:lnTo>
                    <a:pt x="472" y="1920"/>
                  </a:lnTo>
                  <a:lnTo>
                    <a:pt x="1" y="2189"/>
                  </a:lnTo>
                  <a:lnTo>
                    <a:pt x="1" y="2458"/>
                  </a:lnTo>
                  <a:lnTo>
                    <a:pt x="573" y="2122"/>
                  </a:lnTo>
                  <a:lnTo>
                    <a:pt x="1179" y="1751"/>
                  </a:lnTo>
                  <a:lnTo>
                    <a:pt x="1819" y="1415"/>
                  </a:lnTo>
                  <a:lnTo>
                    <a:pt x="2189" y="1213"/>
                  </a:lnTo>
                  <a:lnTo>
                    <a:pt x="2560" y="1078"/>
                  </a:lnTo>
                  <a:lnTo>
                    <a:pt x="3368" y="809"/>
                  </a:lnTo>
                  <a:lnTo>
                    <a:pt x="4176" y="573"/>
                  </a:lnTo>
                  <a:lnTo>
                    <a:pt x="4984" y="405"/>
                  </a:lnTo>
                  <a:lnTo>
                    <a:pt x="5388" y="337"/>
                  </a:lnTo>
                  <a:lnTo>
                    <a:pt x="5792" y="304"/>
                  </a:lnTo>
                  <a:lnTo>
                    <a:pt x="6229" y="270"/>
                  </a:lnTo>
                  <a:lnTo>
                    <a:pt x="6633" y="236"/>
                  </a:lnTo>
                  <a:lnTo>
                    <a:pt x="7441" y="304"/>
                  </a:lnTo>
                  <a:lnTo>
                    <a:pt x="8249" y="405"/>
                  </a:lnTo>
                  <a:lnTo>
                    <a:pt x="9057" y="573"/>
                  </a:lnTo>
                  <a:lnTo>
                    <a:pt x="9832" y="809"/>
                  </a:lnTo>
                  <a:lnTo>
                    <a:pt x="10606" y="1112"/>
                  </a:lnTo>
                  <a:lnTo>
                    <a:pt x="11381" y="1448"/>
                  </a:lnTo>
                  <a:lnTo>
                    <a:pt x="11684" y="1583"/>
                  </a:lnTo>
                  <a:lnTo>
                    <a:pt x="11953" y="1751"/>
                  </a:lnTo>
                  <a:lnTo>
                    <a:pt x="12492" y="2122"/>
                  </a:lnTo>
                  <a:lnTo>
                    <a:pt x="12997" y="2559"/>
                  </a:lnTo>
                  <a:lnTo>
                    <a:pt x="13468" y="2997"/>
                  </a:lnTo>
                  <a:lnTo>
                    <a:pt x="14040" y="3502"/>
                  </a:lnTo>
                  <a:lnTo>
                    <a:pt x="14545" y="4041"/>
                  </a:lnTo>
                  <a:lnTo>
                    <a:pt x="15084" y="4613"/>
                  </a:lnTo>
                  <a:lnTo>
                    <a:pt x="15555" y="5185"/>
                  </a:lnTo>
                  <a:lnTo>
                    <a:pt x="15959" y="5791"/>
                  </a:lnTo>
                  <a:lnTo>
                    <a:pt x="16262" y="6431"/>
                  </a:lnTo>
                  <a:lnTo>
                    <a:pt x="16431" y="6734"/>
                  </a:lnTo>
                  <a:lnTo>
                    <a:pt x="16532" y="7071"/>
                  </a:lnTo>
                  <a:lnTo>
                    <a:pt x="16633" y="7408"/>
                  </a:lnTo>
                  <a:lnTo>
                    <a:pt x="16734" y="7778"/>
                  </a:lnTo>
                  <a:lnTo>
                    <a:pt x="16801" y="8182"/>
                  </a:lnTo>
                  <a:lnTo>
                    <a:pt x="16835" y="8620"/>
                  </a:lnTo>
                  <a:lnTo>
                    <a:pt x="16902" y="9461"/>
                  </a:lnTo>
                  <a:lnTo>
                    <a:pt x="16936" y="11212"/>
                  </a:lnTo>
                  <a:lnTo>
                    <a:pt x="16969" y="11953"/>
                  </a:lnTo>
                  <a:lnTo>
                    <a:pt x="16902" y="12727"/>
                  </a:lnTo>
                  <a:lnTo>
                    <a:pt x="16801" y="13468"/>
                  </a:lnTo>
                  <a:lnTo>
                    <a:pt x="16599" y="14208"/>
                  </a:lnTo>
                  <a:lnTo>
                    <a:pt x="16363" y="14915"/>
                  </a:lnTo>
                  <a:lnTo>
                    <a:pt x="16060" y="15589"/>
                  </a:lnTo>
                  <a:lnTo>
                    <a:pt x="15690" y="16229"/>
                  </a:lnTo>
                  <a:lnTo>
                    <a:pt x="15219" y="16868"/>
                  </a:lnTo>
                  <a:lnTo>
                    <a:pt x="14983" y="17138"/>
                  </a:lnTo>
                  <a:lnTo>
                    <a:pt x="14747" y="17373"/>
                  </a:lnTo>
                  <a:lnTo>
                    <a:pt x="14209" y="17878"/>
                  </a:lnTo>
                  <a:lnTo>
                    <a:pt x="13636" y="18316"/>
                  </a:lnTo>
                  <a:lnTo>
                    <a:pt x="13064" y="18754"/>
                  </a:lnTo>
                  <a:lnTo>
                    <a:pt x="12761" y="18989"/>
                  </a:lnTo>
                  <a:lnTo>
                    <a:pt x="12424" y="19191"/>
                  </a:lnTo>
                  <a:lnTo>
                    <a:pt x="12088" y="19360"/>
                  </a:lnTo>
                  <a:lnTo>
                    <a:pt x="11751" y="19528"/>
                  </a:lnTo>
                  <a:lnTo>
                    <a:pt x="11078" y="19797"/>
                  </a:lnTo>
                  <a:lnTo>
                    <a:pt x="10337" y="19999"/>
                  </a:lnTo>
                  <a:lnTo>
                    <a:pt x="8990" y="20370"/>
                  </a:lnTo>
                  <a:lnTo>
                    <a:pt x="8350" y="20538"/>
                  </a:lnTo>
                  <a:lnTo>
                    <a:pt x="7677" y="20673"/>
                  </a:lnTo>
                  <a:lnTo>
                    <a:pt x="7239" y="20740"/>
                  </a:lnTo>
                  <a:lnTo>
                    <a:pt x="6802" y="20774"/>
                  </a:lnTo>
                  <a:lnTo>
                    <a:pt x="5960" y="20774"/>
                  </a:lnTo>
                  <a:lnTo>
                    <a:pt x="5118" y="20706"/>
                  </a:lnTo>
                  <a:lnTo>
                    <a:pt x="4243" y="20605"/>
                  </a:lnTo>
                  <a:lnTo>
                    <a:pt x="3132" y="20437"/>
                  </a:lnTo>
                  <a:lnTo>
                    <a:pt x="2560" y="20302"/>
                  </a:lnTo>
                  <a:lnTo>
                    <a:pt x="2021" y="20134"/>
                  </a:lnTo>
                  <a:lnTo>
                    <a:pt x="1482" y="19966"/>
                  </a:lnTo>
                  <a:lnTo>
                    <a:pt x="943" y="19730"/>
                  </a:lnTo>
                  <a:lnTo>
                    <a:pt x="472" y="19461"/>
                  </a:lnTo>
                  <a:lnTo>
                    <a:pt x="1" y="19124"/>
                  </a:lnTo>
                  <a:lnTo>
                    <a:pt x="1" y="19461"/>
                  </a:lnTo>
                  <a:lnTo>
                    <a:pt x="304" y="19663"/>
                  </a:lnTo>
                  <a:lnTo>
                    <a:pt x="640" y="19865"/>
                  </a:lnTo>
                  <a:lnTo>
                    <a:pt x="943" y="20033"/>
                  </a:lnTo>
                  <a:lnTo>
                    <a:pt x="1314" y="20168"/>
                  </a:lnTo>
                  <a:lnTo>
                    <a:pt x="2021" y="20437"/>
                  </a:lnTo>
                  <a:lnTo>
                    <a:pt x="2728" y="20605"/>
                  </a:lnTo>
                  <a:lnTo>
                    <a:pt x="3401" y="20740"/>
                  </a:lnTo>
                  <a:lnTo>
                    <a:pt x="4108" y="20841"/>
                  </a:lnTo>
                  <a:lnTo>
                    <a:pt x="4782" y="20942"/>
                  </a:lnTo>
                  <a:lnTo>
                    <a:pt x="5455" y="21009"/>
                  </a:lnTo>
                  <a:lnTo>
                    <a:pt x="6835" y="21009"/>
                  </a:lnTo>
                  <a:lnTo>
                    <a:pt x="7509" y="20942"/>
                  </a:lnTo>
                  <a:lnTo>
                    <a:pt x="8216" y="20841"/>
                  </a:lnTo>
                  <a:lnTo>
                    <a:pt x="8855" y="20706"/>
                  </a:lnTo>
                  <a:lnTo>
                    <a:pt x="9529" y="20504"/>
                  </a:lnTo>
                  <a:lnTo>
                    <a:pt x="10808" y="20168"/>
                  </a:lnTo>
                  <a:lnTo>
                    <a:pt x="11145" y="20067"/>
                  </a:lnTo>
                  <a:lnTo>
                    <a:pt x="11482" y="19966"/>
                  </a:lnTo>
                  <a:lnTo>
                    <a:pt x="12054" y="19696"/>
                  </a:lnTo>
                  <a:lnTo>
                    <a:pt x="12626" y="19360"/>
                  </a:lnTo>
                  <a:lnTo>
                    <a:pt x="13199" y="18989"/>
                  </a:lnTo>
                  <a:lnTo>
                    <a:pt x="13704" y="18585"/>
                  </a:lnTo>
                  <a:lnTo>
                    <a:pt x="14209" y="18181"/>
                  </a:lnTo>
                  <a:lnTo>
                    <a:pt x="14680" y="17777"/>
                  </a:lnTo>
                  <a:lnTo>
                    <a:pt x="15118" y="17340"/>
                  </a:lnTo>
                  <a:lnTo>
                    <a:pt x="15522" y="16868"/>
                  </a:lnTo>
                  <a:lnTo>
                    <a:pt x="15892" y="16363"/>
                  </a:lnTo>
                  <a:lnTo>
                    <a:pt x="16229" y="15825"/>
                  </a:lnTo>
                  <a:lnTo>
                    <a:pt x="16532" y="15218"/>
                  </a:lnTo>
                  <a:lnTo>
                    <a:pt x="16767" y="14579"/>
                  </a:lnTo>
                  <a:lnTo>
                    <a:pt x="16969" y="13939"/>
                  </a:lnTo>
                  <a:lnTo>
                    <a:pt x="17070" y="13266"/>
                  </a:lnTo>
                  <a:lnTo>
                    <a:pt x="17171" y="12592"/>
                  </a:lnTo>
                  <a:lnTo>
                    <a:pt x="17205" y="11919"/>
                  </a:lnTo>
                  <a:lnTo>
                    <a:pt x="17205" y="11246"/>
                  </a:lnTo>
                  <a:lnTo>
                    <a:pt x="17171" y="10572"/>
                  </a:lnTo>
                  <a:lnTo>
                    <a:pt x="17104" y="9865"/>
                  </a:lnTo>
                  <a:lnTo>
                    <a:pt x="17037" y="8552"/>
                  </a:lnTo>
                  <a:lnTo>
                    <a:pt x="17003" y="7879"/>
                  </a:lnTo>
                  <a:lnTo>
                    <a:pt x="16936" y="7576"/>
                  </a:lnTo>
                  <a:lnTo>
                    <a:pt x="16868" y="7239"/>
                  </a:lnTo>
                  <a:lnTo>
                    <a:pt x="16767" y="6902"/>
                  </a:lnTo>
                  <a:lnTo>
                    <a:pt x="16633" y="6599"/>
                  </a:lnTo>
                  <a:lnTo>
                    <a:pt x="16363" y="5993"/>
                  </a:lnTo>
                  <a:lnTo>
                    <a:pt x="16027" y="5421"/>
                  </a:lnTo>
                  <a:lnTo>
                    <a:pt x="15623" y="4882"/>
                  </a:lnTo>
                  <a:lnTo>
                    <a:pt x="15219" y="4377"/>
                  </a:lnTo>
                  <a:lnTo>
                    <a:pt x="14781" y="3872"/>
                  </a:lnTo>
                  <a:lnTo>
                    <a:pt x="14343" y="3401"/>
                  </a:lnTo>
                  <a:lnTo>
                    <a:pt x="13872" y="2963"/>
                  </a:lnTo>
                  <a:lnTo>
                    <a:pt x="13367" y="2526"/>
                  </a:lnTo>
                  <a:lnTo>
                    <a:pt x="12862" y="2122"/>
                  </a:lnTo>
                  <a:lnTo>
                    <a:pt x="12323" y="1751"/>
                  </a:lnTo>
                  <a:lnTo>
                    <a:pt x="11785" y="1415"/>
                  </a:lnTo>
                  <a:lnTo>
                    <a:pt x="11212" y="1112"/>
                  </a:lnTo>
                  <a:lnTo>
                    <a:pt x="10640" y="842"/>
                  </a:lnTo>
                  <a:lnTo>
                    <a:pt x="10034" y="607"/>
                  </a:lnTo>
                  <a:lnTo>
                    <a:pt x="9428" y="405"/>
                  </a:lnTo>
                  <a:lnTo>
                    <a:pt x="8788" y="236"/>
                  </a:lnTo>
                  <a:lnTo>
                    <a:pt x="8148" y="102"/>
                  </a:lnTo>
                  <a:lnTo>
                    <a:pt x="7509" y="34"/>
                  </a:lnTo>
                  <a:lnTo>
                    <a:pt x="68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6" name="Shape 396"/>
            <p:cNvSpPr/>
            <p:nvPr/>
          </p:nvSpPr>
          <p:spPr>
            <a:xfrm>
              <a:off x="4094475" y="289450"/>
              <a:ext cx="529450" cy="500000"/>
            </a:xfrm>
            <a:custGeom>
              <a:avLst/>
              <a:gdLst/>
              <a:ahLst/>
              <a:cxnLst/>
              <a:rect l="0" t="0" r="0" b="0"/>
              <a:pathLst>
                <a:path w="21178" h="20000" extrusionOk="0">
                  <a:moveTo>
                    <a:pt x="1684" y="203"/>
                  </a:moveTo>
                  <a:lnTo>
                    <a:pt x="1886" y="270"/>
                  </a:lnTo>
                  <a:lnTo>
                    <a:pt x="2122" y="405"/>
                  </a:lnTo>
                  <a:lnTo>
                    <a:pt x="2189" y="405"/>
                  </a:lnTo>
                  <a:lnTo>
                    <a:pt x="2593" y="910"/>
                  </a:lnTo>
                  <a:lnTo>
                    <a:pt x="3031" y="1381"/>
                  </a:lnTo>
                  <a:lnTo>
                    <a:pt x="3469" y="1852"/>
                  </a:lnTo>
                  <a:lnTo>
                    <a:pt x="3974" y="2257"/>
                  </a:lnTo>
                  <a:lnTo>
                    <a:pt x="4950" y="3132"/>
                  </a:lnTo>
                  <a:lnTo>
                    <a:pt x="5926" y="3974"/>
                  </a:lnTo>
                  <a:lnTo>
                    <a:pt x="7071" y="5085"/>
                  </a:lnTo>
                  <a:lnTo>
                    <a:pt x="8216" y="6196"/>
                  </a:lnTo>
                  <a:lnTo>
                    <a:pt x="9394" y="7307"/>
                  </a:lnTo>
                  <a:lnTo>
                    <a:pt x="9967" y="7879"/>
                  </a:lnTo>
                  <a:lnTo>
                    <a:pt x="10573" y="8384"/>
                  </a:lnTo>
                  <a:lnTo>
                    <a:pt x="10606" y="8418"/>
                  </a:lnTo>
                  <a:lnTo>
                    <a:pt x="10640" y="8552"/>
                  </a:lnTo>
                  <a:lnTo>
                    <a:pt x="10606" y="8687"/>
                  </a:lnTo>
                  <a:lnTo>
                    <a:pt x="10573" y="8855"/>
                  </a:lnTo>
                  <a:lnTo>
                    <a:pt x="10472" y="9024"/>
                  </a:lnTo>
                  <a:lnTo>
                    <a:pt x="10270" y="9293"/>
                  </a:lnTo>
                  <a:lnTo>
                    <a:pt x="10068" y="9529"/>
                  </a:lnTo>
                  <a:lnTo>
                    <a:pt x="9832" y="9764"/>
                  </a:lnTo>
                  <a:lnTo>
                    <a:pt x="9630" y="10000"/>
                  </a:lnTo>
                  <a:lnTo>
                    <a:pt x="9495" y="10068"/>
                  </a:lnTo>
                  <a:lnTo>
                    <a:pt x="9361" y="10135"/>
                  </a:lnTo>
                  <a:lnTo>
                    <a:pt x="9226" y="10169"/>
                  </a:lnTo>
                  <a:lnTo>
                    <a:pt x="9058" y="10169"/>
                  </a:lnTo>
                  <a:lnTo>
                    <a:pt x="9058" y="10101"/>
                  </a:lnTo>
                  <a:lnTo>
                    <a:pt x="9024" y="10068"/>
                  </a:lnTo>
                  <a:lnTo>
                    <a:pt x="8687" y="9899"/>
                  </a:lnTo>
                  <a:lnTo>
                    <a:pt x="8384" y="9697"/>
                  </a:lnTo>
                  <a:lnTo>
                    <a:pt x="7812" y="9226"/>
                  </a:lnTo>
                  <a:lnTo>
                    <a:pt x="7273" y="8721"/>
                  </a:lnTo>
                  <a:lnTo>
                    <a:pt x="6734" y="8216"/>
                  </a:lnTo>
                  <a:lnTo>
                    <a:pt x="5657" y="7206"/>
                  </a:lnTo>
                  <a:lnTo>
                    <a:pt x="4647" y="6128"/>
                  </a:lnTo>
                  <a:lnTo>
                    <a:pt x="3570" y="5051"/>
                  </a:lnTo>
                  <a:lnTo>
                    <a:pt x="2492" y="4007"/>
                  </a:lnTo>
                  <a:lnTo>
                    <a:pt x="1381" y="2997"/>
                  </a:lnTo>
                  <a:lnTo>
                    <a:pt x="236" y="2021"/>
                  </a:lnTo>
                  <a:lnTo>
                    <a:pt x="236" y="1953"/>
                  </a:lnTo>
                  <a:lnTo>
                    <a:pt x="203" y="1785"/>
                  </a:lnTo>
                  <a:lnTo>
                    <a:pt x="203" y="1617"/>
                  </a:lnTo>
                  <a:lnTo>
                    <a:pt x="203" y="1448"/>
                  </a:lnTo>
                  <a:lnTo>
                    <a:pt x="236" y="1314"/>
                  </a:lnTo>
                  <a:lnTo>
                    <a:pt x="304" y="1179"/>
                  </a:lnTo>
                  <a:lnTo>
                    <a:pt x="371" y="1044"/>
                  </a:lnTo>
                  <a:lnTo>
                    <a:pt x="607" y="809"/>
                  </a:lnTo>
                  <a:lnTo>
                    <a:pt x="944" y="472"/>
                  </a:lnTo>
                  <a:lnTo>
                    <a:pt x="1112" y="337"/>
                  </a:lnTo>
                  <a:lnTo>
                    <a:pt x="1314" y="236"/>
                  </a:lnTo>
                  <a:lnTo>
                    <a:pt x="1482" y="203"/>
                  </a:lnTo>
                  <a:close/>
                  <a:moveTo>
                    <a:pt x="10775" y="8855"/>
                  </a:moveTo>
                  <a:lnTo>
                    <a:pt x="10943" y="8956"/>
                  </a:lnTo>
                  <a:lnTo>
                    <a:pt x="11111" y="9158"/>
                  </a:lnTo>
                  <a:lnTo>
                    <a:pt x="11381" y="9495"/>
                  </a:lnTo>
                  <a:lnTo>
                    <a:pt x="11583" y="9731"/>
                  </a:lnTo>
                  <a:lnTo>
                    <a:pt x="11785" y="9933"/>
                  </a:lnTo>
                  <a:lnTo>
                    <a:pt x="12256" y="10270"/>
                  </a:lnTo>
                  <a:lnTo>
                    <a:pt x="13030" y="10876"/>
                  </a:lnTo>
                  <a:lnTo>
                    <a:pt x="13805" y="11482"/>
                  </a:lnTo>
                  <a:lnTo>
                    <a:pt x="14545" y="12121"/>
                  </a:lnTo>
                  <a:lnTo>
                    <a:pt x="15286" y="12828"/>
                  </a:lnTo>
                  <a:lnTo>
                    <a:pt x="16498" y="14040"/>
                  </a:lnTo>
                  <a:lnTo>
                    <a:pt x="17744" y="15252"/>
                  </a:lnTo>
                  <a:lnTo>
                    <a:pt x="18922" y="16397"/>
                  </a:lnTo>
                  <a:lnTo>
                    <a:pt x="19528" y="16969"/>
                  </a:lnTo>
                  <a:lnTo>
                    <a:pt x="20168" y="17508"/>
                  </a:lnTo>
                  <a:lnTo>
                    <a:pt x="20067" y="17744"/>
                  </a:lnTo>
                  <a:lnTo>
                    <a:pt x="19899" y="17979"/>
                  </a:lnTo>
                  <a:lnTo>
                    <a:pt x="19562" y="18350"/>
                  </a:lnTo>
                  <a:lnTo>
                    <a:pt x="19225" y="18687"/>
                  </a:lnTo>
                  <a:lnTo>
                    <a:pt x="19023" y="18821"/>
                  </a:lnTo>
                  <a:lnTo>
                    <a:pt x="18821" y="18922"/>
                  </a:lnTo>
                  <a:lnTo>
                    <a:pt x="18821" y="18889"/>
                  </a:lnTo>
                  <a:lnTo>
                    <a:pt x="18754" y="18821"/>
                  </a:lnTo>
                  <a:lnTo>
                    <a:pt x="18417" y="18653"/>
                  </a:lnTo>
                  <a:lnTo>
                    <a:pt x="18081" y="18451"/>
                  </a:lnTo>
                  <a:lnTo>
                    <a:pt x="17778" y="18215"/>
                  </a:lnTo>
                  <a:lnTo>
                    <a:pt x="17508" y="17912"/>
                  </a:lnTo>
                  <a:lnTo>
                    <a:pt x="16969" y="17340"/>
                  </a:lnTo>
                  <a:lnTo>
                    <a:pt x="16464" y="16734"/>
                  </a:lnTo>
                  <a:lnTo>
                    <a:pt x="15858" y="16094"/>
                  </a:lnTo>
                  <a:lnTo>
                    <a:pt x="15219" y="15454"/>
                  </a:lnTo>
                  <a:lnTo>
                    <a:pt x="14545" y="14882"/>
                  </a:lnTo>
                  <a:lnTo>
                    <a:pt x="13838" y="14310"/>
                  </a:lnTo>
                  <a:lnTo>
                    <a:pt x="13603" y="14108"/>
                  </a:lnTo>
                  <a:lnTo>
                    <a:pt x="13401" y="13906"/>
                  </a:lnTo>
                  <a:lnTo>
                    <a:pt x="13199" y="13670"/>
                  </a:lnTo>
                  <a:lnTo>
                    <a:pt x="12963" y="13468"/>
                  </a:lnTo>
                  <a:lnTo>
                    <a:pt x="12593" y="13165"/>
                  </a:lnTo>
                  <a:lnTo>
                    <a:pt x="12256" y="12862"/>
                  </a:lnTo>
                  <a:lnTo>
                    <a:pt x="11549" y="12222"/>
                  </a:lnTo>
                  <a:lnTo>
                    <a:pt x="10876" y="11650"/>
                  </a:lnTo>
                  <a:lnTo>
                    <a:pt x="10573" y="11347"/>
                  </a:lnTo>
                  <a:lnTo>
                    <a:pt x="10270" y="11010"/>
                  </a:lnTo>
                  <a:lnTo>
                    <a:pt x="10101" y="10808"/>
                  </a:lnTo>
                  <a:lnTo>
                    <a:pt x="9933" y="10606"/>
                  </a:lnTo>
                  <a:lnTo>
                    <a:pt x="9731" y="10438"/>
                  </a:lnTo>
                  <a:lnTo>
                    <a:pt x="9495" y="10337"/>
                  </a:lnTo>
                  <a:lnTo>
                    <a:pt x="9731" y="10169"/>
                  </a:lnTo>
                  <a:lnTo>
                    <a:pt x="9933" y="9966"/>
                  </a:lnTo>
                  <a:lnTo>
                    <a:pt x="10236" y="9630"/>
                  </a:lnTo>
                  <a:lnTo>
                    <a:pt x="10539" y="9259"/>
                  </a:lnTo>
                  <a:lnTo>
                    <a:pt x="10674" y="9057"/>
                  </a:lnTo>
                  <a:lnTo>
                    <a:pt x="10775" y="8855"/>
                  </a:lnTo>
                  <a:close/>
                  <a:moveTo>
                    <a:pt x="20235" y="17912"/>
                  </a:moveTo>
                  <a:lnTo>
                    <a:pt x="20606" y="18283"/>
                  </a:lnTo>
                  <a:lnTo>
                    <a:pt x="20740" y="18451"/>
                  </a:lnTo>
                  <a:lnTo>
                    <a:pt x="20942" y="18586"/>
                  </a:lnTo>
                  <a:lnTo>
                    <a:pt x="20774" y="18956"/>
                  </a:lnTo>
                  <a:lnTo>
                    <a:pt x="20572" y="19259"/>
                  </a:lnTo>
                  <a:lnTo>
                    <a:pt x="20437" y="19427"/>
                  </a:lnTo>
                  <a:lnTo>
                    <a:pt x="20303" y="19528"/>
                  </a:lnTo>
                  <a:lnTo>
                    <a:pt x="20134" y="19663"/>
                  </a:lnTo>
                  <a:lnTo>
                    <a:pt x="19966" y="19764"/>
                  </a:lnTo>
                  <a:lnTo>
                    <a:pt x="19697" y="19528"/>
                  </a:lnTo>
                  <a:lnTo>
                    <a:pt x="19461" y="19293"/>
                  </a:lnTo>
                  <a:lnTo>
                    <a:pt x="19192" y="18990"/>
                  </a:lnTo>
                  <a:lnTo>
                    <a:pt x="19461" y="18788"/>
                  </a:lnTo>
                  <a:lnTo>
                    <a:pt x="19663" y="18586"/>
                  </a:lnTo>
                  <a:lnTo>
                    <a:pt x="19966" y="18283"/>
                  </a:lnTo>
                  <a:lnTo>
                    <a:pt x="20101" y="18081"/>
                  </a:lnTo>
                  <a:lnTo>
                    <a:pt x="20235" y="17912"/>
                  </a:lnTo>
                  <a:close/>
                  <a:moveTo>
                    <a:pt x="1449" y="1"/>
                  </a:moveTo>
                  <a:lnTo>
                    <a:pt x="1280" y="68"/>
                  </a:lnTo>
                  <a:lnTo>
                    <a:pt x="1078" y="169"/>
                  </a:lnTo>
                  <a:lnTo>
                    <a:pt x="708" y="405"/>
                  </a:lnTo>
                  <a:lnTo>
                    <a:pt x="539" y="573"/>
                  </a:lnTo>
                  <a:lnTo>
                    <a:pt x="371" y="741"/>
                  </a:lnTo>
                  <a:lnTo>
                    <a:pt x="236" y="910"/>
                  </a:lnTo>
                  <a:lnTo>
                    <a:pt x="135" y="1112"/>
                  </a:lnTo>
                  <a:lnTo>
                    <a:pt x="68" y="1280"/>
                  </a:lnTo>
                  <a:lnTo>
                    <a:pt x="1" y="1516"/>
                  </a:lnTo>
                  <a:lnTo>
                    <a:pt x="1" y="1718"/>
                  </a:lnTo>
                  <a:lnTo>
                    <a:pt x="68" y="1953"/>
                  </a:lnTo>
                  <a:lnTo>
                    <a:pt x="1" y="2021"/>
                  </a:lnTo>
                  <a:lnTo>
                    <a:pt x="34" y="2055"/>
                  </a:lnTo>
                  <a:lnTo>
                    <a:pt x="34" y="2088"/>
                  </a:lnTo>
                  <a:lnTo>
                    <a:pt x="1213" y="3098"/>
                  </a:lnTo>
                  <a:lnTo>
                    <a:pt x="2324" y="4142"/>
                  </a:lnTo>
                  <a:lnTo>
                    <a:pt x="3401" y="5186"/>
                  </a:lnTo>
                  <a:lnTo>
                    <a:pt x="4479" y="6297"/>
                  </a:lnTo>
                  <a:lnTo>
                    <a:pt x="5623" y="7441"/>
                  </a:lnTo>
                  <a:lnTo>
                    <a:pt x="6768" y="8552"/>
                  </a:lnTo>
                  <a:lnTo>
                    <a:pt x="7239" y="8990"/>
                  </a:lnTo>
                  <a:lnTo>
                    <a:pt x="7744" y="9428"/>
                  </a:lnTo>
                  <a:lnTo>
                    <a:pt x="8249" y="9865"/>
                  </a:lnTo>
                  <a:lnTo>
                    <a:pt x="8552" y="10034"/>
                  </a:lnTo>
                  <a:lnTo>
                    <a:pt x="8822" y="10202"/>
                  </a:lnTo>
                  <a:lnTo>
                    <a:pt x="8822" y="10236"/>
                  </a:lnTo>
                  <a:lnTo>
                    <a:pt x="8822" y="10270"/>
                  </a:lnTo>
                  <a:lnTo>
                    <a:pt x="8923" y="10371"/>
                  </a:lnTo>
                  <a:lnTo>
                    <a:pt x="9024" y="10404"/>
                  </a:lnTo>
                  <a:lnTo>
                    <a:pt x="9260" y="10404"/>
                  </a:lnTo>
                  <a:lnTo>
                    <a:pt x="9293" y="10438"/>
                  </a:lnTo>
                  <a:lnTo>
                    <a:pt x="9495" y="10539"/>
                  </a:lnTo>
                  <a:lnTo>
                    <a:pt x="9697" y="10640"/>
                  </a:lnTo>
                  <a:lnTo>
                    <a:pt x="9832" y="10775"/>
                  </a:lnTo>
                  <a:lnTo>
                    <a:pt x="10000" y="10943"/>
                  </a:lnTo>
                  <a:lnTo>
                    <a:pt x="10270" y="11313"/>
                  </a:lnTo>
                  <a:lnTo>
                    <a:pt x="10539" y="11650"/>
                  </a:lnTo>
                  <a:lnTo>
                    <a:pt x="10876" y="11953"/>
                  </a:lnTo>
                  <a:lnTo>
                    <a:pt x="11212" y="12222"/>
                  </a:lnTo>
                  <a:lnTo>
                    <a:pt x="11583" y="12525"/>
                  </a:lnTo>
                  <a:lnTo>
                    <a:pt x="11919" y="12828"/>
                  </a:lnTo>
                  <a:lnTo>
                    <a:pt x="13165" y="13939"/>
                  </a:lnTo>
                  <a:lnTo>
                    <a:pt x="13771" y="14512"/>
                  </a:lnTo>
                  <a:lnTo>
                    <a:pt x="14411" y="15050"/>
                  </a:lnTo>
                  <a:lnTo>
                    <a:pt x="15017" y="15589"/>
                  </a:lnTo>
                  <a:lnTo>
                    <a:pt x="15589" y="16161"/>
                  </a:lnTo>
                  <a:lnTo>
                    <a:pt x="16161" y="16734"/>
                  </a:lnTo>
                  <a:lnTo>
                    <a:pt x="16700" y="17340"/>
                  </a:lnTo>
                  <a:lnTo>
                    <a:pt x="17138" y="17845"/>
                  </a:lnTo>
                  <a:lnTo>
                    <a:pt x="17576" y="18316"/>
                  </a:lnTo>
                  <a:lnTo>
                    <a:pt x="17845" y="18552"/>
                  </a:lnTo>
                  <a:lnTo>
                    <a:pt x="18114" y="18754"/>
                  </a:lnTo>
                  <a:lnTo>
                    <a:pt x="18384" y="18922"/>
                  </a:lnTo>
                  <a:lnTo>
                    <a:pt x="18687" y="19057"/>
                  </a:lnTo>
                  <a:lnTo>
                    <a:pt x="18687" y="19091"/>
                  </a:lnTo>
                  <a:lnTo>
                    <a:pt x="18754" y="19124"/>
                  </a:lnTo>
                  <a:lnTo>
                    <a:pt x="18855" y="19124"/>
                  </a:lnTo>
                  <a:lnTo>
                    <a:pt x="19023" y="19091"/>
                  </a:lnTo>
                  <a:lnTo>
                    <a:pt x="19192" y="19293"/>
                  </a:lnTo>
                  <a:lnTo>
                    <a:pt x="19394" y="19495"/>
                  </a:lnTo>
                  <a:lnTo>
                    <a:pt x="19629" y="19730"/>
                  </a:lnTo>
                  <a:lnTo>
                    <a:pt x="19932" y="19966"/>
                  </a:lnTo>
                  <a:lnTo>
                    <a:pt x="19966" y="20000"/>
                  </a:lnTo>
                  <a:lnTo>
                    <a:pt x="20033" y="19966"/>
                  </a:lnTo>
                  <a:lnTo>
                    <a:pt x="20067" y="19932"/>
                  </a:lnTo>
                  <a:lnTo>
                    <a:pt x="20067" y="19899"/>
                  </a:lnTo>
                  <a:lnTo>
                    <a:pt x="20269" y="19831"/>
                  </a:lnTo>
                  <a:lnTo>
                    <a:pt x="20437" y="19730"/>
                  </a:lnTo>
                  <a:lnTo>
                    <a:pt x="20606" y="19596"/>
                  </a:lnTo>
                  <a:lnTo>
                    <a:pt x="20740" y="19427"/>
                  </a:lnTo>
                  <a:lnTo>
                    <a:pt x="20875" y="19225"/>
                  </a:lnTo>
                  <a:lnTo>
                    <a:pt x="21010" y="19023"/>
                  </a:lnTo>
                  <a:lnTo>
                    <a:pt x="21077" y="18821"/>
                  </a:lnTo>
                  <a:lnTo>
                    <a:pt x="21144" y="18619"/>
                  </a:lnTo>
                  <a:lnTo>
                    <a:pt x="21144" y="18552"/>
                  </a:lnTo>
                  <a:lnTo>
                    <a:pt x="21178" y="18485"/>
                  </a:lnTo>
                  <a:lnTo>
                    <a:pt x="21144" y="18417"/>
                  </a:lnTo>
                  <a:lnTo>
                    <a:pt x="21043" y="18417"/>
                  </a:lnTo>
                  <a:lnTo>
                    <a:pt x="20707" y="18114"/>
                  </a:lnTo>
                  <a:lnTo>
                    <a:pt x="20505" y="17912"/>
                  </a:lnTo>
                  <a:lnTo>
                    <a:pt x="20303" y="17710"/>
                  </a:lnTo>
                  <a:lnTo>
                    <a:pt x="20336" y="17643"/>
                  </a:lnTo>
                  <a:lnTo>
                    <a:pt x="20437" y="17643"/>
                  </a:lnTo>
                  <a:lnTo>
                    <a:pt x="20471" y="17609"/>
                  </a:lnTo>
                  <a:lnTo>
                    <a:pt x="20505" y="17508"/>
                  </a:lnTo>
                  <a:lnTo>
                    <a:pt x="20437" y="17441"/>
                  </a:lnTo>
                  <a:lnTo>
                    <a:pt x="19697" y="16801"/>
                  </a:lnTo>
                  <a:lnTo>
                    <a:pt x="18956" y="16161"/>
                  </a:lnTo>
                  <a:lnTo>
                    <a:pt x="17576" y="14781"/>
                  </a:lnTo>
                  <a:lnTo>
                    <a:pt x="16229" y="13468"/>
                  </a:lnTo>
                  <a:lnTo>
                    <a:pt x="14916" y="12189"/>
                  </a:lnTo>
                  <a:lnTo>
                    <a:pt x="14579" y="11852"/>
                  </a:lnTo>
                  <a:lnTo>
                    <a:pt x="14209" y="11549"/>
                  </a:lnTo>
                  <a:lnTo>
                    <a:pt x="13468" y="10977"/>
                  </a:lnTo>
                  <a:lnTo>
                    <a:pt x="11987" y="9865"/>
                  </a:lnTo>
                  <a:lnTo>
                    <a:pt x="11852" y="9731"/>
                  </a:lnTo>
                  <a:lnTo>
                    <a:pt x="11717" y="9562"/>
                  </a:lnTo>
                  <a:lnTo>
                    <a:pt x="11414" y="9226"/>
                  </a:lnTo>
                  <a:lnTo>
                    <a:pt x="11111" y="8889"/>
                  </a:lnTo>
                  <a:lnTo>
                    <a:pt x="10977" y="8754"/>
                  </a:lnTo>
                  <a:lnTo>
                    <a:pt x="10808" y="8687"/>
                  </a:lnTo>
                  <a:lnTo>
                    <a:pt x="10808" y="8519"/>
                  </a:lnTo>
                  <a:lnTo>
                    <a:pt x="10775" y="8350"/>
                  </a:lnTo>
                  <a:lnTo>
                    <a:pt x="10775" y="8283"/>
                  </a:lnTo>
                  <a:lnTo>
                    <a:pt x="10741" y="8249"/>
                  </a:lnTo>
                  <a:lnTo>
                    <a:pt x="10169" y="7711"/>
                  </a:lnTo>
                  <a:lnTo>
                    <a:pt x="9563" y="7206"/>
                  </a:lnTo>
                  <a:lnTo>
                    <a:pt x="8451" y="6128"/>
                  </a:lnTo>
                  <a:lnTo>
                    <a:pt x="7340" y="5051"/>
                  </a:lnTo>
                  <a:lnTo>
                    <a:pt x="6229" y="3974"/>
                  </a:lnTo>
                  <a:lnTo>
                    <a:pt x="5219" y="3065"/>
                  </a:lnTo>
                  <a:lnTo>
                    <a:pt x="4209" y="2156"/>
                  </a:lnTo>
                  <a:lnTo>
                    <a:pt x="3233" y="1246"/>
                  </a:lnTo>
                  <a:lnTo>
                    <a:pt x="2728" y="775"/>
                  </a:lnTo>
                  <a:lnTo>
                    <a:pt x="2290" y="270"/>
                  </a:lnTo>
                  <a:lnTo>
                    <a:pt x="2257" y="236"/>
                  </a:lnTo>
                  <a:lnTo>
                    <a:pt x="2223" y="236"/>
                  </a:lnTo>
                  <a:lnTo>
                    <a:pt x="2021" y="102"/>
                  </a:lnTo>
                  <a:lnTo>
                    <a:pt x="1819" y="34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3843650" y="1458575"/>
              <a:ext cx="404900" cy="344275"/>
            </a:xfrm>
            <a:custGeom>
              <a:avLst/>
              <a:gdLst/>
              <a:ahLst/>
              <a:cxnLst/>
              <a:rect l="0" t="0" r="0" b="0"/>
              <a:pathLst>
                <a:path w="16196" h="13771" extrusionOk="0">
                  <a:moveTo>
                    <a:pt x="15185" y="6095"/>
                  </a:moveTo>
                  <a:lnTo>
                    <a:pt x="15454" y="6162"/>
                  </a:lnTo>
                  <a:lnTo>
                    <a:pt x="15555" y="6196"/>
                  </a:lnTo>
                  <a:lnTo>
                    <a:pt x="15656" y="6263"/>
                  </a:lnTo>
                  <a:lnTo>
                    <a:pt x="15757" y="6364"/>
                  </a:lnTo>
                  <a:lnTo>
                    <a:pt x="15858" y="6465"/>
                  </a:lnTo>
                  <a:lnTo>
                    <a:pt x="15926" y="6600"/>
                  </a:lnTo>
                  <a:lnTo>
                    <a:pt x="15959" y="6768"/>
                  </a:lnTo>
                  <a:lnTo>
                    <a:pt x="15993" y="6903"/>
                  </a:lnTo>
                  <a:lnTo>
                    <a:pt x="15993" y="7071"/>
                  </a:lnTo>
                  <a:lnTo>
                    <a:pt x="15926" y="7206"/>
                  </a:lnTo>
                  <a:lnTo>
                    <a:pt x="15892" y="7340"/>
                  </a:lnTo>
                  <a:lnTo>
                    <a:pt x="15791" y="7475"/>
                  </a:lnTo>
                  <a:lnTo>
                    <a:pt x="15690" y="7576"/>
                  </a:lnTo>
                  <a:lnTo>
                    <a:pt x="15421" y="7711"/>
                  </a:lnTo>
                  <a:lnTo>
                    <a:pt x="15118" y="7812"/>
                  </a:lnTo>
                  <a:lnTo>
                    <a:pt x="14781" y="7845"/>
                  </a:lnTo>
                  <a:lnTo>
                    <a:pt x="14411" y="7845"/>
                  </a:lnTo>
                  <a:lnTo>
                    <a:pt x="13704" y="7812"/>
                  </a:lnTo>
                  <a:lnTo>
                    <a:pt x="13064" y="7778"/>
                  </a:lnTo>
                  <a:lnTo>
                    <a:pt x="13064" y="7542"/>
                  </a:lnTo>
                  <a:lnTo>
                    <a:pt x="13064" y="7307"/>
                  </a:lnTo>
                  <a:lnTo>
                    <a:pt x="13098" y="6734"/>
                  </a:lnTo>
                  <a:lnTo>
                    <a:pt x="13098" y="6196"/>
                  </a:lnTo>
                  <a:lnTo>
                    <a:pt x="13535" y="6128"/>
                  </a:lnTo>
                  <a:lnTo>
                    <a:pt x="14007" y="6095"/>
                  </a:lnTo>
                  <a:close/>
                  <a:moveTo>
                    <a:pt x="6027" y="1"/>
                  </a:moveTo>
                  <a:lnTo>
                    <a:pt x="5354" y="68"/>
                  </a:lnTo>
                  <a:lnTo>
                    <a:pt x="4681" y="203"/>
                  </a:lnTo>
                  <a:lnTo>
                    <a:pt x="4041" y="405"/>
                  </a:lnTo>
                  <a:lnTo>
                    <a:pt x="3401" y="640"/>
                  </a:lnTo>
                  <a:lnTo>
                    <a:pt x="2829" y="943"/>
                  </a:lnTo>
                  <a:lnTo>
                    <a:pt x="2425" y="1213"/>
                  </a:lnTo>
                  <a:lnTo>
                    <a:pt x="2021" y="1482"/>
                  </a:lnTo>
                  <a:lnTo>
                    <a:pt x="1617" y="1819"/>
                  </a:lnTo>
                  <a:lnTo>
                    <a:pt x="1246" y="2189"/>
                  </a:lnTo>
                  <a:lnTo>
                    <a:pt x="876" y="2593"/>
                  </a:lnTo>
                  <a:lnTo>
                    <a:pt x="539" y="2997"/>
                  </a:lnTo>
                  <a:lnTo>
                    <a:pt x="236" y="3468"/>
                  </a:lnTo>
                  <a:lnTo>
                    <a:pt x="1" y="3906"/>
                  </a:lnTo>
                  <a:lnTo>
                    <a:pt x="1" y="4512"/>
                  </a:lnTo>
                  <a:lnTo>
                    <a:pt x="68" y="4243"/>
                  </a:lnTo>
                  <a:lnTo>
                    <a:pt x="203" y="4007"/>
                  </a:lnTo>
                  <a:lnTo>
                    <a:pt x="337" y="3738"/>
                  </a:lnTo>
                  <a:lnTo>
                    <a:pt x="472" y="3468"/>
                  </a:lnTo>
                  <a:lnTo>
                    <a:pt x="842" y="2963"/>
                  </a:lnTo>
                  <a:lnTo>
                    <a:pt x="1246" y="2492"/>
                  </a:lnTo>
                  <a:lnTo>
                    <a:pt x="1718" y="2054"/>
                  </a:lnTo>
                  <a:lnTo>
                    <a:pt x="2189" y="1684"/>
                  </a:lnTo>
                  <a:lnTo>
                    <a:pt x="2661" y="1314"/>
                  </a:lnTo>
                  <a:lnTo>
                    <a:pt x="3132" y="1044"/>
                  </a:lnTo>
                  <a:lnTo>
                    <a:pt x="3704" y="741"/>
                  </a:lnTo>
                  <a:lnTo>
                    <a:pt x="4310" y="539"/>
                  </a:lnTo>
                  <a:lnTo>
                    <a:pt x="4916" y="371"/>
                  </a:lnTo>
                  <a:lnTo>
                    <a:pt x="5556" y="270"/>
                  </a:lnTo>
                  <a:lnTo>
                    <a:pt x="6229" y="236"/>
                  </a:lnTo>
                  <a:lnTo>
                    <a:pt x="6869" y="236"/>
                  </a:lnTo>
                  <a:lnTo>
                    <a:pt x="7509" y="304"/>
                  </a:lnTo>
                  <a:lnTo>
                    <a:pt x="8148" y="438"/>
                  </a:lnTo>
                  <a:lnTo>
                    <a:pt x="8687" y="607"/>
                  </a:lnTo>
                  <a:lnTo>
                    <a:pt x="9192" y="809"/>
                  </a:lnTo>
                  <a:lnTo>
                    <a:pt x="9697" y="1078"/>
                  </a:lnTo>
                  <a:lnTo>
                    <a:pt x="10168" y="1381"/>
                  </a:lnTo>
                  <a:lnTo>
                    <a:pt x="10606" y="1751"/>
                  </a:lnTo>
                  <a:lnTo>
                    <a:pt x="11010" y="2122"/>
                  </a:lnTo>
                  <a:lnTo>
                    <a:pt x="11381" y="2559"/>
                  </a:lnTo>
                  <a:lnTo>
                    <a:pt x="11751" y="2997"/>
                  </a:lnTo>
                  <a:lnTo>
                    <a:pt x="12054" y="3536"/>
                  </a:lnTo>
                  <a:lnTo>
                    <a:pt x="12323" y="4075"/>
                  </a:lnTo>
                  <a:lnTo>
                    <a:pt x="12525" y="4647"/>
                  </a:lnTo>
                  <a:lnTo>
                    <a:pt x="12694" y="5219"/>
                  </a:lnTo>
                  <a:lnTo>
                    <a:pt x="12761" y="5792"/>
                  </a:lnTo>
                  <a:lnTo>
                    <a:pt x="12828" y="6398"/>
                  </a:lnTo>
                  <a:lnTo>
                    <a:pt x="12828" y="7004"/>
                  </a:lnTo>
                  <a:lnTo>
                    <a:pt x="12795" y="7610"/>
                  </a:lnTo>
                  <a:lnTo>
                    <a:pt x="12795" y="7677"/>
                  </a:lnTo>
                  <a:lnTo>
                    <a:pt x="12862" y="7711"/>
                  </a:lnTo>
                  <a:lnTo>
                    <a:pt x="12862" y="7778"/>
                  </a:lnTo>
                  <a:lnTo>
                    <a:pt x="12828" y="7845"/>
                  </a:lnTo>
                  <a:lnTo>
                    <a:pt x="12828" y="7913"/>
                  </a:lnTo>
                  <a:lnTo>
                    <a:pt x="12761" y="8384"/>
                  </a:lnTo>
                  <a:lnTo>
                    <a:pt x="12626" y="8822"/>
                  </a:lnTo>
                  <a:lnTo>
                    <a:pt x="12357" y="9663"/>
                  </a:lnTo>
                  <a:lnTo>
                    <a:pt x="12256" y="9966"/>
                  </a:lnTo>
                  <a:lnTo>
                    <a:pt x="12088" y="10269"/>
                  </a:lnTo>
                  <a:lnTo>
                    <a:pt x="11953" y="10572"/>
                  </a:lnTo>
                  <a:lnTo>
                    <a:pt x="11751" y="10842"/>
                  </a:lnTo>
                  <a:lnTo>
                    <a:pt x="11313" y="11380"/>
                  </a:lnTo>
                  <a:lnTo>
                    <a:pt x="10842" y="11852"/>
                  </a:lnTo>
                  <a:lnTo>
                    <a:pt x="10572" y="12088"/>
                  </a:lnTo>
                  <a:lnTo>
                    <a:pt x="10269" y="12323"/>
                  </a:lnTo>
                  <a:lnTo>
                    <a:pt x="10000" y="12525"/>
                  </a:lnTo>
                  <a:lnTo>
                    <a:pt x="9697" y="12694"/>
                  </a:lnTo>
                  <a:lnTo>
                    <a:pt x="9091" y="12963"/>
                  </a:lnTo>
                  <a:lnTo>
                    <a:pt x="8519" y="13165"/>
                  </a:lnTo>
                  <a:lnTo>
                    <a:pt x="7946" y="13300"/>
                  </a:lnTo>
                  <a:lnTo>
                    <a:pt x="7408" y="13401"/>
                  </a:lnTo>
                  <a:lnTo>
                    <a:pt x="6465" y="13535"/>
                  </a:lnTo>
                  <a:lnTo>
                    <a:pt x="5320" y="13535"/>
                  </a:lnTo>
                  <a:lnTo>
                    <a:pt x="4748" y="13434"/>
                  </a:lnTo>
                  <a:lnTo>
                    <a:pt x="4209" y="13333"/>
                  </a:lnTo>
                  <a:lnTo>
                    <a:pt x="3704" y="13131"/>
                  </a:lnTo>
                  <a:lnTo>
                    <a:pt x="3166" y="12929"/>
                  </a:lnTo>
                  <a:lnTo>
                    <a:pt x="2661" y="12660"/>
                  </a:lnTo>
                  <a:lnTo>
                    <a:pt x="2189" y="12357"/>
                  </a:lnTo>
                  <a:lnTo>
                    <a:pt x="1617" y="11953"/>
                  </a:lnTo>
                  <a:lnTo>
                    <a:pt x="977" y="11481"/>
                  </a:lnTo>
                  <a:lnTo>
                    <a:pt x="674" y="11212"/>
                  </a:lnTo>
                  <a:lnTo>
                    <a:pt x="371" y="10909"/>
                  </a:lnTo>
                  <a:lnTo>
                    <a:pt x="169" y="10606"/>
                  </a:lnTo>
                  <a:lnTo>
                    <a:pt x="1" y="10303"/>
                  </a:lnTo>
                  <a:lnTo>
                    <a:pt x="1" y="10774"/>
                  </a:lnTo>
                  <a:lnTo>
                    <a:pt x="169" y="11010"/>
                  </a:lnTo>
                  <a:lnTo>
                    <a:pt x="371" y="11212"/>
                  </a:lnTo>
                  <a:lnTo>
                    <a:pt x="809" y="11616"/>
                  </a:lnTo>
                  <a:lnTo>
                    <a:pt x="1280" y="11987"/>
                  </a:lnTo>
                  <a:lnTo>
                    <a:pt x="1684" y="12290"/>
                  </a:lnTo>
                  <a:lnTo>
                    <a:pt x="2256" y="12660"/>
                  </a:lnTo>
                  <a:lnTo>
                    <a:pt x="2795" y="12963"/>
                  </a:lnTo>
                  <a:lnTo>
                    <a:pt x="3368" y="13232"/>
                  </a:lnTo>
                  <a:lnTo>
                    <a:pt x="3940" y="13468"/>
                  </a:lnTo>
                  <a:lnTo>
                    <a:pt x="4546" y="13636"/>
                  </a:lnTo>
                  <a:lnTo>
                    <a:pt x="5152" y="13737"/>
                  </a:lnTo>
                  <a:lnTo>
                    <a:pt x="5792" y="13771"/>
                  </a:lnTo>
                  <a:lnTo>
                    <a:pt x="6465" y="13737"/>
                  </a:lnTo>
                  <a:lnTo>
                    <a:pt x="6970" y="13704"/>
                  </a:lnTo>
                  <a:lnTo>
                    <a:pt x="7542" y="13636"/>
                  </a:lnTo>
                  <a:lnTo>
                    <a:pt x="8115" y="13502"/>
                  </a:lnTo>
                  <a:lnTo>
                    <a:pt x="8687" y="13333"/>
                  </a:lnTo>
                  <a:lnTo>
                    <a:pt x="9293" y="13098"/>
                  </a:lnTo>
                  <a:lnTo>
                    <a:pt x="9933" y="12795"/>
                  </a:lnTo>
                  <a:lnTo>
                    <a:pt x="10236" y="12626"/>
                  </a:lnTo>
                  <a:lnTo>
                    <a:pt x="10539" y="12391"/>
                  </a:lnTo>
                  <a:lnTo>
                    <a:pt x="10842" y="12155"/>
                  </a:lnTo>
                  <a:lnTo>
                    <a:pt x="11145" y="11886"/>
                  </a:lnTo>
                  <a:lnTo>
                    <a:pt x="11583" y="11414"/>
                  </a:lnTo>
                  <a:lnTo>
                    <a:pt x="11987" y="10875"/>
                  </a:lnTo>
                  <a:lnTo>
                    <a:pt x="12323" y="10303"/>
                  </a:lnTo>
                  <a:lnTo>
                    <a:pt x="12458" y="10000"/>
                  </a:lnTo>
                  <a:lnTo>
                    <a:pt x="12559" y="9697"/>
                  </a:lnTo>
                  <a:lnTo>
                    <a:pt x="12660" y="9360"/>
                  </a:lnTo>
                  <a:lnTo>
                    <a:pt x="12761" y="9024"/>
                  </a:lnTo>
                  <a:lnTo>
                    <a:pt x="12929" y="8317"/>
                  </a:lnTo>
                  <a:lnTo>
                    <a:pt x="13030" y="7980"/>
                  </a:lnTo>
                  <a:lnTo>
                    <a:pt x="13872" y="8047"/>
                  </a:lnTo>
                  <a:lnTo>
                    <a:pt x="14815" y="8047"/>
                  </a:lnTo>
                  <a:lnTo>
                    <a:pt x="15252" y="7980"/>
                  </a:lnTo>
                  <a:lnTo>
                    <a:pt x="15454" y="7913"/>
                  </a:lnTo>
                  <a:lnTo>
                    <a:pt x="15656" y="7845"/>
                  </a:lnTo>
                  <a:lnTo>
                    <a:pt x="15825" y="7711"/>
                  </a:lnTo>
                  <a:lnTo>
                    <a:pt x="15959" y="7576"/>
                  </a:lnTo>
                  <a:lnTo>
                    <a:pt x="16060" y="7408"/>
                  </a:lnTo>
                  <a:lnTo>
                    <a:pt x="16161" y="7239"/>
                  </a:lnTo>
                  <a:lnTo>
                    <a:pt x="16195" y="7004"/>
                  </a:lnTo>
                  <a:lnTo>
                    <a:pt x="16195" y="6768"/>
                  </a:lnTo>
                  <a:lnTo>
                    <a:pt x="16161" y="6566"/>
                  </a:lnTo>
                  <a:lnTo>
                    <a:pt x="16060" y="6398"/>
                  </a:lnTo>
                  <a:lnTo>
                    <a:pt x="15926" y="6229"/>
                  </a:lnTo>
                  <a:lnTo>
                    <a:pt x="15757" y="6061"/>
                  </a:lnTo>
                  <a:lnTo>
                    <a:pt x="15589" y="5960"/>
                  </a:lnTo>
                  <a:lnTo>
                    <a:pt x="15353" y="5893"/>
                  </a:lnTo>
                  <a:lnTo>
                    <a:pt x="15084" y="5859"/>
                  </a:lnTo>
                  <a:lnTo>
                    <a:pt x="14781" y="5859"/>
                  </a:lnTo>
                  <a:lnTo>
                    <a:pt x="14175" y="5926"/>
                  </a:lnTo>
                  <a:lnTo>
                    <a:pt x="13367" y="5926"/>
                  </a:lnTo>
                  <a:lnTo>
                    <a:pt x="13098" y="5994"/>
                  </a:lnTo>
                  <a:lnTo>
                    <a:pt x="13030" y="5489"/>
                  </a:lnTo>
                  <a:lnTo>
                    <a:pt x="12929" y="4984"/>
                  </a:lnTo>
                  <a:lnTo>
                    <a:pt x="12761" y="4512"/>
                  </a:lnTo>
                  <a:lnTo>
                    <a:pt x="12593" y="4041"/>
                  </a:lnTo>
                  <a:lnTo>
                    <a:pt x="12357" y="3570"/>
                  </a:lnTo>
                  <a:lnTo>
                    <a:pt x="12088" y="3132"/>
                  </a:lnTo>
                  <a:lnTo>
                    <a:pt x="11818" y="2694"/>
                  </a:lnTo>
                  <a:lnTo>
                    <a:pt x="11482" y="2324"/>
                  </a:lnTo>
                  <a:lnTo>
                    <a:pt x="11145" y="1920"/>
                  </a:lnTo>
                  <a:lnTo>
                    <a:pt x="10741" y="1583"/>
                  </a:lnTo>
                  <a:lnTo>
                    <a:pt x="10337" y="1280"/>
                  </a:lnTo>
                  <a:lnTo>
                    <a:pt x="9933" y="977"/>
                  </a:lnTo>
                  <a:lnTo>
                    <a:pt x="9461" y="708"/>
                  </a:lnTo>
                  <a:lnTo>
                    <a:pt x="8990" y="506"/>
                  </a:lnTo>
                  <a:lnTo>
                    <a:pt x="8519" y="304"/>
                  </a:lnTo>
                  <a:lnTo>
                    <a:pt x="8014" y="169"/>
                  </a:lnTo>
                  <a:lnTo>
                    <a:pt x="7374" y="68"/>
                  </a:lnTo>
                  <a:lnTo>
                    <a:pt x="67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6068275" y="525975"/>
              <a:ext cx="5925" cy="14325"/>
            </a:xfrm>
            <a:custGeom>
              <a:avLst/>
              <a:gdLst/>
              <a:ahLst/>
              <a:cxnLst/>
              <a:rect l="0" t="0" r="0" b="0"/>
              <a:pathLst>
                <a:path w="237" h="573" extrusionOk="0">
                  <a:moveTo>
                    <a:pt x="68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5"/>
                  </a:lnTo>
                  <a:lnTo>
                    <a:pt x="236" y="404"/>
                  </a:lnTo>
                  <a:lnTo>
                    <a:pt x="236" y="270"/>
                  </a:lnTo>
                  <a:lnTo>
                    <a:pt x="236" y="169"/>
                  </a:lnTo>
                  <a:lnTo>
                    <a:pt x="202" y="68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6084275" y="465375"/>
              <a:ext cx="6750" cy="15175"/>
            </a:xfrm>
            <a:custGeom>
              <a:avLst/>
              <a:gdLst/>
              <a:ahLst/>
              <a:cxnLst/>
              <a:rect l="0" t="0" r="0" b="0"/>
              <a:pathLst>
                <a:path w="270" h="607" extrusionOk="0">
                  <a:moveTo>
                    <a:pt x="168" y="0"/>
                  </a:moveTo>
                  <a:lnTo>
                    <a:pt x="135" y="34"/>
                  </a:lnTo>
                  <a:lnTo>
                    <a:pt x="67" y="135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02" y="505"/>
                  </a:lnTo>
                  <a:lnTo>
                    <a:pt x="202" y="404"/>
                  </a:lnTo>
                  <a:lnTo>
                    <a:pt x="202" y="303"/>
                  </a:lnTo>
                  <a:lnTo>
                    <a:pt x="269" y="101"/>
                  </a:lnTo>
                  <a:lnTo>
                    <a:pt x="269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6091850" y="445175"/>
              <a:ext cx="8425" cy="11800"/>
            </a:xfrm>
            <a:custGeom>
              <a:avLst/>
              <a:gdLst/>
              <a:ahLst/>
              <a:cxnLst/>
              <a:rect l="0" t="0" r="0" b="0"/>
              <a:pathLst>
                <a:path w="337" h="472" extrusionOk="0">
                  <a:moveTo>
                    <a:pt x="236" y="0"/>
                  </a:moveTo>
                  <a:lnTo>
                    <a:pt x="168" y="34"/>
                  </a:lnTo>
                  <a:lnTo>
                    <a:pt x="135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371"/>
                  </a:lnTo>
                  <a:lnTo>
                    <a:pt x="0" y="438"/>
                  </a:lnTo>
                  <a:lnTo>
                    <a:pt x="34" y="438"/>
                  </a:lnTo>
                  <a:lnTo>
                    <a:pt x="67" y="472"/>
                  </a:lnTo>
                  <a:lnTo>
                    <a:pt x="135" y="438"/>
                  </a:lnTo>
                  <a:lnTo>
                    <a:pt x="202" y="270"/>
                  </a:lnTo>
                  <a:lnTo>
                    <a:pt x="303" y="135"/>
                  </a:lnTo>
                  <a:lnTo>
                    <a:pt x="337" y="68"/>
                  </a:lnTo>
                  <a:lnTo>
                    <a:pt x="303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6069125" y="483900"/>
              <a:ext cx="16850" cy="5075"/>
            </a:xfrm>
            <a:custGeom>
              <a:avLst/>
              <a:gdLst/>
              <a:ahLst/>
              <a:cxnLst/>
              <a:rect l="0" t="0" r="0" b="0"/>
              <a:pathLst>
                <a:path w="674" h="203" extrusionOk="0">
                  <a:moveTo>
                    <a:pt x="101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01" y="168"/>
                  </a:lnTo>
                  <a:lnTo>
                    <a:pt x="572" y="202"/>
                  </a:lnTo>
                  <a:lnTo>
                    <a:pt x="640" y="202"/>
                  </a:lnTo>
                  <a:lnTo>
                    <a:pt x="673" y="135"/>
                  </a:lnTo>
                  <a:lnTo>
                    <a:pt x="640" y="101"/>
                  </a:lnTo>
                  <a:lnTo>
                    <a:pt x="606" y="67"/>
                  </a:lnTo>
                  <a:lnTo>
                    <a:pt x="4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2" name="Shape 402"/>
            <p:cNvSpPr/>
            <p:nvPr/>
          </p:nvSpPr>
          <p:spPr>
            <a:xfrm>
              <a:off x="6028700" y="468750"/>
              <a:ext cx="11825" cy="6750"/>
            </a:xfrm>
            <a:custGeom>
              <a:avLst/>
              <a:gdLst/>
              <a:ahLst/>
              <a:cxnLst/>
              <a:rect l="0" t="0" r="0" b="0"/>
              <a:pathLst>
                <a:path w="473" h="270" extrusionOk="0">
                  <a:moveTo>
                    <a:pt x="68" y="0"/>
                  </a:moveTo>
                  <a:lnTo>
                    <a:pt x="35" y="34"/>
                  </a:lnTo>
                  <a:lnTo>
                    <a:pt x="1" y="101"/>
                  </a:lnTo>
                  <a:lnTo>
                    <a:pt x="35" y="135"/>
                  </a:lnTo>
                  <a:lnTo>
                    <a:pt x="237" y="236"/>
                  </a:lnTo>
                  <a:lnTo>
                    <a:pt x="304" y="269"/>
                  </a:lnTo>
                  <a:lnTo>
                    <a:pt x="472" y="269"/>
                  </a:lnTo>
                  <a:lnTo>
                    <a:pt x="472" y="236"/>
                  </a:lnTo>
                  <a:lnTo>
                    <a:pt x="472" y="168"/>
                  </a:lnTo>
                  <a:lnTo>
                    <a:pt x="439" y="135"/>
                  </a:lnTo>
                  <a:lnTo>
                    <a:pt x="270" y="67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3" name="Shape 403"/>
            <p:cNvSpPr/>
            <p:nvPr/>
          </p:nvSpPr>
          <p:spPr>
            <a:xfrm>
              <a:off x="6047225" y="475475"/>
              <a:ext cx="15175" cy="5075"/>
            </a:xfrm>
            <a:custGeom>
              <a:avLst/>
              <a:gdLst/>
              <a:ahLst/>
              <a:cxnLst/>
              <a:rect l="0" t="0" r="0" b="0"/>
              <a:pathLst>
                <a:path w="607" h="203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2"/>
                  </a:lnTo>
                  <a:lnTo>
                    <a:pt x="539" y="202"/>
                  </a:lnTo>
                  <a:lnTo>
                    <a:pt x="573" y="169"/>
                  </a:lnTo>
                  <a:lnTo>
                    <a:pt x="607" y="101"/>
                  </a:lnTo>
                  <a:lnTo>
                    <a:pt x="573" y="68"/>
                  </a:lnTo>
                  <a:lnTo>
                    <a:pt x="539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4" name="Shape 404"/>
            <p:cNvSpPr/>
            <p:nvPr/>
          </p:nvSpPr>
          <p:spPr>
            <a:xfrm>
              <a:off x="6100250" y="405600"/>
              <a:ext cx="6775" cy="12650"/>
            </a:xfrm>
            <a:custGeom>
              <a:avLst/>
              <a:gdLst/>
              <a:ahLst/>
              <a:cxnLst/>
              <a:rect l="0" t="0" r="0" b="0"/>
              <a:pathLst>
                <a:path w="271" h="506" extrusionOk="0">
                  <a:moveTo>
                    <a:pt x="203" y="1"/>
                  </a:moveTo>
                  <a:lnTo>
                    <a:pt x="135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472"/>
                  </a:lnTo>
                  <a:lnTo>
                    <a:pt x="68" y="506"/>
                  </a:lnTo>
                  <a:lnTo>
                    <a:pt x="169" y="506"/>
                  </a:lnTo>
                  <a:lnTo>
                    <a:pt x="203" y="439"/>
                  </a:lnTo>
                  <a:lnTo>
                    <a:pt x="169" y="270"/>
                  </a:lnTo>
                  <a:lnTo>
                    <a:pt x="236" y="136"/>
                  </a:lnTo>
                  <a:lnTo>
                    <a:pt x="270" y="68"/>
                  </a:lnTo>
                  <a:lnTo>
                    <a:pt x="236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5" name="Shape 405"/>
            <p:cNvSpPr/>
            <p:nvPr/>
          </p:nvSpPr>
          <p:spPr>
            <a:xfrm>
              <a:off x="6024500" y="2348250"/>
              <a:ext cx="68200" cy="42125"/>
            </a:xfrm>
            <a:custGeom>
              <a:avLst/>
              <a:gdLst/>
              <a:ahLst/>
              <a:cxnLst/>
              <a:rect l="0" t="0" r="0" b="0"/>
              <a:pathLst>
                <a:path w="2728" h="1685" extrusionOk="0">
                  <a:moveTo>
                    <a:pt x="68" y="1"/>
                  </a:moveTo>
                  <a:lnTo>
                    <a:pt x="68" y="68"/>
                  </a:lnTo>
                  <a:lnTo>
                    <a:pt x="34" y="439"/>
                  </a:lnTo>
                  <a:lnTo>
                    <a:pt x="1" y="809"/>
                  </a:lnTo>
                  <a:lnTo>
                    <a:pt x="1" y="1550"/>
                  </a:lnTo>
                  <a:lnTo>
                    <a:pt x="1" y="1617"/>
                  </a:lnTo>
                  <a:lnTo>
                    <a:pt x="68" y="1651"/>
                  </a:lnTo>
                  <a:lnTo>
                    <a:pt x="135" y="1617"/>
                  </a:lnTo>
                  <a:lnTo>
                    <a:pt x="169" y="1550"/>
                  </a:lnTo>
                  <a:lnTo>
                    <a:pt x="203" y="843"/>
                  </a:lnTo>
                  <a:lnTo>
                    <a:pt x="203" y="169"/>
                  </a:lnTo>
                  <a:lnTo>
                    <a:pt x="842" y="203"/>
                  </a:lnTo>
                  <a:lnTo>
                    <a:pt x="1482" y="203"/>
                  </a:lnTo>
                  <a:lnTo>
                    <a:pt x="2054" y="237"/>
                  </a:lnTo>
                  <a:lnTo>
                    <a:pt x="2324" y="237"/>
                  </a:lnTo>
                  <a:lnTo>
                    <a:pt x="2593" y="169"/>
                  </a:lnTo>
                  <a:lnTo>
                    <a:pt x="2593" y="169"/>
                  </a:lnTo>
                  <a:lnTo>
                    <a:pt x="2526" y="472"/>
                  </a:lnTo>
                  <a:lnTo>
                    <a:pt x="2526" y="809"/>
                  </a:lnTo>
                  <a:lnTo>
                    <a:pt x="2526" y="1415"/>
                  </a:lnTo>
                  <a:lnTo>
                    <a:pt x="876" y="1415"/>
                  </a:lnTo>
                  <a:lnTo>
                    <a:pt x="607" y="1449"/>
                  </a:lnTo>
                  <a:lnTo>
                    <a:pt x="337" y="1516"/>
                  </a:lnTo>
                  <a:lnTo>
                    <a:pt x="607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7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8" y="775"/>
                  </a:lnTo>
                  <a:lnTo>
                    <a:pt x="2728" y="405"/>
                  </a:lnTo>
                  <a:lnTo>
                    <a:pt x="2660" y="68"/>
                  </a:lnTo>
                  <a:lnTo>
                    <a:pt x="2627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6" y="1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6" name="Shape 406"/>
            <p:cNvSpPr/>
            <p:nvPr/>
          </p:nvSpPr>
          <p:spPr>
            <a:xfrm>
              <a:off x="6060700" y="547850"/>
              <a:ext cx="7600" cy="14350"/>
            </a:xfrm>
            <a:custGeom>
              <a:avLst/>
              <a:gdLst/>
              <a:ahLst/>
              <a:cxnLst/>
              <a:rect l="0" t="0" r="0" b="0"/>
              <a:pathLst>
                <a:path w="304" h="574" extrusionOk="0">
                  <a:moveTo>
                    <a:pt x="202" y="1"/>
                  </a:moveTo>
                  <a:lnTo>
                    <a:pt x="135" y="35"/>
                  </a:lnTo>
                  <a:lnTo>
                    <a:pt x="68" y="102"/>
                  </a:lnTo>
                  <a:lnTo>
                    <a:pt x="34" y="203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101" y="573"/>
                  </a:lnTo>
                  <a:lnTo>
                    <a:pt x="202" y="540"/>
                  </a:lnTo>
                  <a:lnTo>
                    <a:pt x="236" y="506"/>
                  </a:lnTo>
                  <a:lnTo>
                    <a:pt x="236" y="439"/>
                  </a:lnTo>
                  <a:lnTo>
                    <a:pt x="236" y="304"/>
                  </a:lnTo>
                  <a:lnTo>
                    <a:pt x="236" y="203"/>
                  </a:lnTo>
                  <a:lnTo>
                    <a:pt x="270" y="136"/>
                  </a:lnTo>
                  <a:lnTo>
                    <a:pt x="303" y="68"/>
                  </a:lnTo>
                  <a:lnTo>
                    <a:pt x="270" y="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6003450" y="462000"/>
              <a:ext cx="16025" cy="5075"/>
            </a:xfrm>
            <a:custGeom>
              <a:avLst/>
              <a:gdLst/>
              <a:ahLst/>
              <a:cxnLst/>
              <a:rect l="0" t="0" r="0" b="0"/>
              <a:pathLst>
                <a:path w="641" h="203" extrusionOk="0">
                  <a:moveTo>
                    <a:pt x="1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68" y="135"/>
                  </a:lnTo>
                  <a:lnTo>
                    <a:pt x="304" y="169"/>
                  </a:lnTo>
                  <a:lnTo>
                    <a:pt x="540" y="203"/>
                  </a:lnTo>
                  <a:lnTo>
                    <a:pt x="607" y="203"/>
                  </a:lnTo>
                  <a:lnTo>
                    <a:pt x="641" y="135"/>
                  </a:lnTo>
                  <a:lnTo>
                    <a:pt x="641" y="68"/>
                  </a:lnTo>
                  <a:lnTo>
                    <a:pt x="573" y="34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6096050" y="422450"/>
              <a:ext cx="8450" cy="15175"/>
            </a:xfrm>
            <a:custGeom>
              <a:avLst/>
              <a:gdLst/>
              <a:ahLst/>
              <a:cxnLst/>
              <a:rect l="0" t="0" r="0" b="0"/>
              <a:pathLst>
                <a:path w="338" h="607" extrusionOk="0">
                  <a:moveTo>
                    <a:pt x="236" y="0"/>
                  </a:moveTo>
                  <a:lnTo>
                    <a:pt x="202" y="34"/>
                  </a:lnTo>
                  <a:lnTo>
                    <a:pt x="135" y="169"/>
                  </a:lnTo>
                  <a:lnTo>
                    <a:pt x="101" y="270"/>
                  </a:lnTo>
                  <a:lnTo>
                    <a:pt x="34" y="404"/>
                  </a:lnTo>
                  <a:lnTo>
                    <a:pt x="0" y="539"/>
                  </a:lnTo>
                  <a:lnTo>
                    <a:pt x="34" y="573"/>
                  </a:lnTo>
                  <a:lnTo>
                    <a:pt x="68" y="606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202" y="472"/>
                  </a:lnTo>
                  <a:lnTo>
                    <a:pt x="270" y="337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5834275" y="413175"/>
              <a:ext cx="14325" cy="5075"/>
            </a:xfrm>
            <a:custGeom>
              <a:avLst/>
              <a:gdLst/>
              <a:ahLst/>
              <a:cxnLst/>
              <a:rect l="0" t="0" r="0" b="0"/>
              <a:pathLst>
                <a:path w="573" h="203" extrusionOk="0">
                  <a:moveTo>
                    <a:pt x="68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1" y="136"/>
                  </a:lnTo>
                  <a:lnTo>
                    <a:pt x="68" y="169"/>
                  </a:lnTo>
                  <a:lnTo>
                    <a:pt x="270" y="169"/>
                  </a:lnTo>
                  <a:lnTo>
                    <a:pt x="506" y="203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5728225" y="359325"/>
              <a:ext cx="4225" cy="14325"/>
            </a:xfrm>
            <a:custGeom>
              <a:avLst/>
              <a:gdLst/>
              <a:ahLst/>
              <a:cxnLst/>
              <a:rect l="0" t="0" r="0" b="0"/>
              <a:pathLst>
                <a:path w="169" h="573" extrusionOk="0">
                  <a:moveTo>
                    <a:pt x="68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0" y="505"/>
                  </a:lnTo>
                  <a:lnTo>
                    <a:pt x="0" y="573"/>
                  </a:lnTo>
                  <a:lnTo>
                    <a:pt x="135" y="573"/>
                  </a:lnTo>
                  <a:lnTo>
                    <a:pt x="169" y="505"/>
                  </a:lnTo>
                  <a:lnTo>
                    <a:pt x="169" y="101"/>
                  </a:lnTo>
                  <a:lnTo>
                    <a:pt x="135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5811550" y="405600"/>
              <a:ext cx="16025" cy="9300"/>
            </a:xfrm>
            <a:custGeom>
              <a:avLst/>
              <a:gdLst/>
              <a:ahLst/>
              <a:cxnLst/>
              <a:rect l="0" t="0" r="0" b="0"/>
              <a:pathLst>
                <a:path w="641" h="372" extrusionOk="0">
                  <a:moveTo>
                    <a:pt x="68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02" y="237"/>
                  </a:lnTo>
                  <a:lnTo>
                    <a:pt x="236" y="304"/>
                  </a:lnTo>
                  <a:lnTo>
                    <a:pt x="405" y="338"/>
                  </a:lnTo>
                  <a:lnTo>
                    <a:pt x="506" y="371"/>
                  </a:lnTo>
                  <a:lnTo>
                    <a:pt x="573" y="338"/>
                  </a:lnTo>
                  <a:lnTo>
                    <a:pt x="607" y="304"/>
                  </a:lnTo>
                  <a:lnTo>
                    <a:pt x="640" y="270"/>
                  </a:lnTo>
                  <a:lnTo>
                    <a:pt x="640" y="237"/>
                  </a:lnTo>
                  <a:lnTo>
                    <a:pt x="607" y="169"/>
                  </a:lnTo>
                  <a:lnTo>
                    <a:pt x="472" y="169"/>
                  </a:lnTo>
                  <a:lnTo>
                    <a:pt x="371" y="136"/>
                  </a:lnTo>
                  <a:lnTo>
                    <a:pt x="236" y="102"/>
                  </a:lnTo>
                  <a:lnTo>
                    <a:pt x="135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2" name="Shape 412"/>
            <p:cNvSpPr/>
            <p:nvPr/>
          </p:nvSpPr>
          <p:spPr>
            <a:xfrm>
              <a:off x="5731600" y="330700"/>
              <a:ext cx="8425" cy="22750"/>
            </a:xfrm>
            <a:custGeom>
              <a:avLst/>
              <a:gdLst/>
              <a:ahLst/>
              <a:cxnLst/>
              <a:rect l="0" t="0" r="0" b="0"/>
              <a:pathLst>
                <a:path w="337" h="910" extrusionOk="0">
                  <a:moveTo>
                    <a:pt x="236" y="0"/>
                  </a:moveTo>
                  <a:lnTo>
                    <a:pt x="202" y="34"/>
                  </a:lnTo>
                  <a:lnTo>
                    <a:pt x="101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775"/>
                  </a:lnTo>
                  <a:lnTo>
                    <a:pt x="67" y="876"/>
                  </a:lnTo>
                  <a:lnTo>
                    <a:pt x="101" y="910"/>
                  </a:lnTo>
                  <a:lnTo>
                    <a:pt x="135" y="910"/>
                  </a:lnTo>
                  <a:lnTo>
                    <a:pt x="168" y="876"/>
                  </a:lnTo>
                  <a:lnTo>
                    <a:pt x="202" y="842"/>
                  </a:lnTo>
                  <a:lnTo>
                    <a:pt x="202" y="640"/>
                  </a:lnTo>
                  <a:lnTo>
                    <a:pt x="236" y="438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5855325" y="419075"/>
              <a:ext cx="15175" cy="4225"/>
            </a:xfrm>
            <a:custGeom>
              <a:avLst/>
              <a:gdLst/>
              <a:ahLst/>
              <a:cxnLst/>
              <a:rect l="0" t="0" r="0" b="0"/>
              <a:pathLst>
                <a:path w="607" h="169" extrusionOk="0">
                  <a:moveTo>
                    <a:pt x="68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68" y="169"/>
                  </a:lnTo>
                  <a:lnTo>
                    <a:pt x="505" y="169"/>
                  </a:lnTo>
                  <a:lnTo>
                    <a:pt x="573" y="135"/>
                  </a:lnTo>
                  <a:lnTo>
                    <a:pt x="606" y="68"/>
                  </a:lnTo>
                  <a:lnTo>
                    <a:pt x="573" y="34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4" name="Shape 414"/>
            <p:cNvSpPr/>
            <p:nvPr/>
          </p:nvSpPr>
          <p:spPr>
            <a:xfrm>
              <a:off x="5740000" y="301250"/>
              <a:ext cx="10125" cy="17700"/>
            </a:xfrm>
            <a:custGeom>
              <a:avLst/>
              <a:gdLst/>
              <a:ahLst/>
              <a:cxnLst/>
              <a:rect l="0" t="0" r="0" b="0"/>
              <a:pathLst>
                <a:path w="405" h="708" extrusionOk="0">
                  <a:moveTo>
                    <a:pt x="304" y="0"/>
                  </a:moveTo>
                  <a:lnTo>
                    <a:pt x="236" y="67"/>
                  </a:lnTo>
                  <a:lnTo>
                    <a:pt x="135" y="303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707"/>
                  </a:lnTo>
                  <a:lnTo>
                    <a:pt x="135" y="707"/>
                  </a:lnTo>
                  <a:lnTo>
                    <a:pt x="203" y="673"/>
                  </a:lnTo>
                  <a:lnTo>
                    <a:pt x="337" y="404"/>
                  </a:lnTo>
                  <a:lnTo>
                    <a:pt x="405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5" name="Shape 415"/>
            <p:cNvSpPr/>
            <p:nvPr/>
          </p:nvSpPr>
          <p:spPr>
            <a:xfrm>
              <a:off x="5877200" y="424975"/>
              <a:ext cx="21075" cy="8425"/>
            </a:xfrm>
            <a:custGeom>
              <a:avLst/>
              <a:gdLst/>
              <a:ahLst/>
              <a:cxnLst/>
              <a:rect l="0" t="0" r="0" b="0"/>
              <a:pathLst>
                <a:path w="843" h="337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03" y="236"/>
                  </a:lnTo>
                  <a:lnTo>
                    <a:pt x="405" y="303"/>
                  </a:lnTo>
                  <a:lnTo>
                    <a:pt x="573" y="337"/>
                  </a:lnTo>
                  <a:lnTo>
                    <a:pt x="775" y="337"/>
                  </a:lnTo>
                  <a:lnTo>
                    <a:pt x="809" y="303"/>
                  </a:lnTo>
                  <a:lnTo>
                    <a:pt x="842" y="236"/>
                  </a:lnTo>
                  <a:lnTo>
                    <a:pt x="842" y="202"/>
                  </a:lnTo>
                  <a:lnTo>
                    <a:pt x="775" y="169"/>
                  </a:lnTo>
                  <a:lnTo>
                    <a:pt x="438" y="10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6" name="Shape 416"/>
            <p:cNvSpPr/>
            <p:nvPr/>
          </p:nvSpPr>
          <p:spPr>
            <a:xfrm>
              <a:off x="5951275" y="446025"/>
              <a:ext cx="15175" cy="6750"/>
            </a:xfrm>
            <a:custGeom>
              <a:avLst/>
              <a:gdLst/>
              <a:ahLst/>
              <a:cxnLst/>
              <a:rect l="0" t="0" r="0" b="0"/>
              <a:pathLst>
                <a:path w="607" h="270" extrusionOk="0">
                  <a:moveTo>
                    <a:pt x="68" y="0"/>
                  </a:moveTo>
                  <a:lnTo>
                    <a:pt x="0" y="67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304" y="236"/>
                  </a:lnTo>
                  <a:lnTo>
                    <a:pt x="438" y="269"/>
                  </a:lnTo>
                  <a:lnTo>
                    <a:pt x="573" y="236"/>
                  </a:lnTo>
                  <a:lnTo>
                    <a:pt x="607" y="202"/>
                  </a:lnTo>
                  <a:lnTo>
                    <a:pt x="607" y="168"/>
                  </a:lnTo>
                  <a:lnTo>
                    <a:pt x="607" y="135"/>
                  </a:lnTo>
                  <a:lnTo>
                    <a:pt x="573" y="10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7" name="Shape 417"/>
            <p:cNvSpPr/>
            <p:nvPr/>
          </p:nvSpPr>
          <p:spPr>
            <a:xfrm>
              <a:off x="5971475" y="452750"/>
              <a:ext cx="21900" cy="6750"/>
            </a:xfrm>
            <a:custGeom>
              <a:avLst/>
              <a:gdLst/>
              <a:ahLst/>
              <a:cxnLst/>
              <a:rect l="0" t="0" r="0" b="0"/>
              <a:pathLst>
                <a:path w="876" h="270" extrusionOk="0">
                  <a:moveTo>
                    <a:pt x="34" y="0"/>
                  </a:moveTo>
                  <a:lnTo>
                    <a:pt x="1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236" y="202"/>
                  </a:lnTo>
                  <a:lnTo>
                    <a:pt x="438" y="236"/>
                  </a:lnTo>
                  <a:lnTo>
                    <a:pt x="640" y="270"/>
                  </a:lnTo>
                  <a:lnTo>
                    <a:pt x="842" y="236"/>
                  </a:lnTo>
                  <a:lnTo>
                    <a:pt x="876" y="202"/>
                  </a:lnTo>
                  <a:lnTo>
                    <a:pt x="876" y="169"/>
                  </a:lnTo>
                  <a:lnTo>
                    <a:pt x="876" y="135"/>
                  </a:lnTo>
                  <a:lnTo>
                    <a:pt x="842" y="101"/>
                  </a:lnTo>
                  <a:lnTo>
                    <a:pt x="438" y="3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8" name="Shape 418"/>
            <p:cNvSpPr/>
            <p:nvPr/>
          </p:nvSpPr>
          <p:spPr>
            <a:xfrm>
              <a:off x="5927700" y="438425"/>
              <a:ext cx="17700" cy="6775"/>
            </a:xfrm>
            <a:custGeom>
              <a:avLst/>
              <a:gdLst/>
              <a:ahLst/>
              <a:cxnLst/>
              <a:rect l="0" t="0" r="0" b="0"/>
              <a:pathLst>
                <a:path w="708" h="271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68" y="136"/>
                  </a:lnTo>
                  <a:lnTo>
                    <a:pt x="371" y="237"/>
                  </a:lnTo>
                  <a:lnTo>
                    <a:pt x="506" y="270"/>
                  </a:lnTo>
                  <a:lnTo>
                    <a:pt x="640" y="237"/>
                  </a:lnTo>
                  <a:lnTo>
                    <a:pt x="708" y="203"/>
                  </a:lnTo>
                  <a:lnTo>
                    <a:pt x="708" y="169"/>
                  </a:lnTo>
                  <a:lnTo>
                    <a:pt x="708" y="102"/>
                  </a:lnTo>
                  <a:lnTo>
                    <a:pt x="640" y="68"/>
                  </a:lnTo>
                  <a:lnTo>
                    <a:pt x="405" y="35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5904150" y="430850"/>
              <a:ext cx="18525" cy="6775"/>
            </a:xfrm>
            <a:custGeom>
              <a:avLst/>
              <a:gdLst/>
              <a:ahLst/>
              <a:cxnLst/>
              <a:rect l="0" t="0" r="0" b="0"/>
              <a:pathLst>
                <a:path w="741" h="271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01" y="203"/>
                  </a:lnTo>
                  <a:lnTo>
                    <a:pt x="370" y="237"/>
                  </a:lnTo>
                  <a:lnTo>
                    <a:pt x="539" y="270"/>
                  </a:lnTo>
                  <a:lnTo>
                    <a:pt x="741" y="270"/>
                  </a:lnTo>
                  <a:lnTo>
                    <a:pt x="741" y="203"/>
                  </a:lnTo>
                  <a:lnTo>
                    <a:pt x="741" y="169"/>
                  </a:lnTo>
                  <a:lnTo>
                    <a:pt x="707" y="136"/>
                  </a:lnTo>
                  <a:lnTo>
                    <a:pt x="572" y="68"/>
                  </a:lnTo>
                  <a:lnTo>
                    <a:pt x="438" y="35"/>
                  </a:lnTo>
                  <a:lnTo>
                    <a:pt x="269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0" name="Shape 420"/>
            <p:cNvSpPr/>
            <p:nvPr/>
          </p:nvSpPr>
          <p:spPr>
            <a:xfrm>
              <a:off x="5057400" y="2393700"/>
              <a:ext cx="63150" cy="68225"/>
            </a:xfrm>
            <a:custGeom>
              <a:avLst/>
              <a:gdLst/>
              <a:ahLst/>
              <a:cxnLst/>
              <a:rect l="0" t="0" r="0" b="0"/>
              <a:pathLst>
                <a:path w="2526" h="2729" extrusionOk="0">
                  <a:moveTo>
                    <a:pt x="202" y="169"/>
                  </a:moveTo>
                  <a:lnTo>
                    <a:pt x="741" y="237"/>
                  </a:lnTo>
                  <a:lnTo>
                    <a:pt x="1279" y="270"/>
                  </a:lnTo>
                  <a:lnTo>
                    <a:pt x="2357" y="237"/>
                  </a:lnTo>
                  <a:lnTo>
                    <a:pt x="2357" y="237"/>
                  </a:lnTo>
                  <a:lnTo>
                    <a:pt x="2289" y="775"/>
                  </a:lnTo>
                  <a:lnTo>
                    <a:pt x="2256" y="1348"/>
                  </a:lnTo>
                  <a:lnTo>
                    <a:pt x="2256" y="1886"/>
                  </a:lnTo>
                  <a:lnTo>
                    <a:pt x="2289" y="2425"/>
                  </a:lnTo>
                  <a:lnTo>
                    <a:pt x="2289" y="2459"/>
                  </a:lnTo>
                  <a:lnTo>
                    <a:pt x="2256" y="2459"/>
                  </a:lnTo>
                  <a:lnTo>
                    <a:pt x="2020" y="2425"/>
                  </a:lnTo>
                  <a:lnTo>
                    <a:pt x="808" y="2425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1"/>
                  </a:moveTo>
                  <a:lnTo>
                    <a:pt x="168" y="35"/>
                  </a:lnTo>
                  <a:lnTo>
                    <a:pt x="135" y="35"/>
                  </a:lnTo>
                  <a:lnTo>
                    <a:pt x="101" y="102"/>
                  </a:lnTo>
                  <a:lnTo>
                    <a:pt x="67" y="102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5"/>
                  </a:lnTo>
                  <a:lnTo>
                    <a:pt x="34" y="2021"/>
                  </a:lnTo>
                  <a:lnTo>
                    <a:pt x="101" y="2661"/>
                  </a:lnTo>
                  <a:lnTo>
                    <a:pt x="135" y="2694"/>
                  </a:lnTo>
                  <a:lnTo>
                    <a:pt x="168" y="2728"/>
                  </a:lnTo>
                  <a:lnTo>
                    <a:pt x="236" y="2728"/>
                  </a:lnTo>
                  <a:lnTo>
                    <a:pt x="303" y="2694"/>
                  </a:lnTo>
                  <a:lnTo>
                    <a:pt x="337" y="2661"/>
                  </a:lnTo>
                  <a:lnTo>
                    <a:pt x="337" y="2627"/>
                  </a:lnTo>
                  <a:lnTo>
                    <a:pt x="337" y="2560"/>
                  </a:lnTo>
                  <a:lnTo>
                    <a:pt x="808" y="2661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1"/>
                  </a:lnTo>
                  <a:lnTo>
                    <a:pt x="2256" y="2627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6"/>
                  </a:lnTo>
                  <a:lnTo>
                    <a:pt x="2390" y="2526"/>
                  </a:lnTo>
                  <a:lnTo>
                    <a:pt x="2458" y="2492"/>
                  </a:lnTo>
                  <a:lnTo>
                    <a:pt x="2458" y="2425"/>
                  </a:lnTo>
                  <a:lnTo>
                    <a:pt x="2491" y="1886"/>
                  </a:lnTo>
                  <a:lnTo>
                    <a:pt x="2525" y="1314"/>
                  </a:lnTo>
                  <a:lnTo>
                    <a:pt x="2491" y="775"/>
                  </a:lnTo>
                  <a:lnTo>
                    <a:pt x="2458" y="203"/>
                  </a:lnTo>
                  <a:lnTo>
                    <a:pt x="2491" y="169"/>
                  </a:lnTo>
                  <a:lnTo>
                    <a:pt x="2491" y="102"/>
                  </a:lnTo>
                  <a:lnTo>
                    <a:pt x="2458" y="35"/>
                  </a:lnTo>
                  <a:lnTo>
                    <a:pt x="1852" y="35"/>
                  </a:lnTo>
                  <a:lnTo>
                    <a:pt x="127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5921825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7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4" y="2189"/>
                  </a:lnTo>
                  <a:lnTo>
                    <a:pt x="505" y="2223"/>
                  </a:lnTo>
                  <a:lnTo>
                    <a:pt x="269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69" y="674"/>
                  </a:lnTo>
                  <a:lnTo>
                    <a:pt x="269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7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69" y="2458"/>
                  </a:lnTo>
                  <a:lnTo>
                    <a:pt x="269" y="2425"/>
                  </a:lnTo>
                  <a:lnTo>
                    <a:pt x="269" y="2391"/>
                  </a:lnTo>
                  <a:lnTo>
                    <a:pt x="539" y="2458"/>
                  </a:lnTo>
                  <a:lnTo>
                    <a:pt x="774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2" name="Shape 422"/>
            <p:cNvSpPr/>
            <p:nvPr/>
          </p:nvSpPr>
          <p:spPr>
            <a:xfrm>
              <a:off x="5876375" y="2346575"/>
              <a:ext cx="63975" cy="44625"/>
            </a:xfrm>
            <a:custGeom>
              <a:avLst/>
              <a:gdLst/>
              <a:ahLst/>
              <a:cxnLst/>
              <a:rect l="0" t="0" r="0" b="0"/>
              <a:pathLst>
                <a:path w="2559" h="1785" extrusionOk="0">
                  <a:moveTo>
                    <a:pt x="168" y="203"/>
                  </a:moveTo>
                  <a:lnTo>
                    <a:pt x="404" y="236"/>
                  </a:lnTo>
                  <a:lnTo>
                    <a:pt x="673" y="270"/>
                  </a:lnTo>
                  <a:lnTo>
                    <a:pt x="1178" y="270"/>
                  </a:lnTo>
                  <a:lnTo>
                    <a:pt x="2323" y="371"/>
                  </a:lnTo>
                  <a:lnTo>
                    <a:pt x="2289" y="607"/>
                  </a:lnTo>
                  <a:lnTo>
                    <a:pt x="2289" y="842"/>
                  </a:lnTo>
                  <a:lnTo>
                    <a:pt x="2323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5" y="1549"/>
                  </a:lnTo>
                  <a:lnTo>
                    <a:pt x="236" y="1583"/>
                  </a:lnTo>
                  <a:lnTo>
                    <a:pt x="202" y="876"/>
                  </a:lnTo>
                  <a:lnTo>
                    <a:pt x="168" y="203"/>
                  </a:lnTo>
                  <a:close/>
                  <a:moveTo>
                    <a:pt x="673" y="0"/>
                  </a:moveTo>
                  <a:lnTo>
                    <a:pt x="404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7" y="1583"/>
                  </a:lnTo>
                  <a:lnTo>
                    <a:pt x="101" y="1650"/>
                  </a:lnTo>
                  <a:lnTo>
                    <a:pt x="202" y="1650"/>
                  </a:lnTo>
                  <a:lnTo>
                    <a:pt x="236" y="1617"/>
                  </a:lnTo>
                  <a:lnTo>
                    <a:pt x="471" y="1718"/>
                  </a:lnTo>
                  <a:lnTo>
                    <a:pt x="741" y="1751"/>
                  </a:lnTo>
                  <a:lnTo>
                    <a:pt x="1010" y="1785"/>
                  </a:lnTo>
                  <a:lnTo>
                    <a:pt x="1279" y="1785"/>
                  </a:lnTo>
                  <a:lnTo>
                    <a:pt x="1818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0" y="1751"/>
                  </a:lnTo>
                  <a:lnTo>
                    <a:pt x="2458" y="1785"/>
                  </a:lnTo>
                  <a:lnTo>
                    <a:pt x="2525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1" y="1011"/>
                  </a:lnTo>
                  <a:lnTo>
                    <a:pt x="2458" y="371"/>
                  </a:lnTo>
                  <a:lnTo>
                    <a:pt x="2491" y="304"/>
                  </a:lnTo>
                  <a:lnTo>
                    <a:pt x="2491" y="236"/>
                  </a:lnTo>
                  <a:lnTo>
                    <a:pt x="2458" y="203"/>
                  </a:lnTo>
                  <a:lnTo>
                    <a:pt x="2390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3" name="Shape 423"/>
            <p:cNvSpPr/>
            <p:nvPr/>
          </p:nvSpPr>
          <p:spPr>
            <a:xfrm>
              <a:off x="5960525" y="2466100"/>
              <a:ext cx="64000" cy="61475"/>
            </a:xfrm>
            <a:custGeom>
              <a:avLst/>
              <a:gdLst/>
              <a:ahLst/>
              <a:cxnLst/>
              <a:rect l="0" t="0" r="0" b="0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>
              <a:off x="5974850" y="2536800"/>
              <a:ext cx="63150" cy="61475"/>
            </a:xfrm>
            <a:custGeom>
              <a:avLst/>
              <a:gdLst/>
              <a:ahLst/>
              <a:cxnLst/>
              <a:rect l="0" t="0" r="0" b="0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5803125" y="2348250"/>
              <a:ext cx="66525" cy="40425"/>
            </a:xfrm>
            <a:custGeom>
              <a:avLst/>
              <a:gdLst/>
              <a:ahLst/>
              <a:cxnLst/>
              <a:rect l="0" t="0" r="0" b="0"/>
              <a:pathLst>
                <a:path w="2661" h="1617" extrusionOk="0">
                  <a:moveTo>
                    <a:pt x="2189" y="203"/>
                  </a:moveTo>
                  <a:lnTo>
                    <a:pt x="2358" y="237"/>
                  </a:lnTo>
                  <a:lnTo>
                    <a:pt x="2391" y="270"/>
                  </a:lnTo>
                  <a:lnTo>
                    <a:pt x="2459" y="237"/>
                  </a:lnTo>
                  <a:lnTo>
                    <a:pt x="2459" y="371"/>
                  </a:lnTo>
                  <a:lnTo>
                    <a:pt x="2425" y="506"/>
                  </a:lnTo>
                  <a:lnTo>
                    <a:pt x="2425" y="775"/>
                  </a:lnTo>
                  <a:lnTo>
                    <a:pt x="2425" y="1078"/>
                  </a:lnTo>
                  <a:lnTo>
                    <a:pt x="2459" y="1381"/>
                  </a:lnTo>
                  <a:lnTo>
                    <a:pt x="1280" y="1381"/>
                  </a:lnTo>
                  <a:lnTo>
                    <a:pt x="708" y="1415"/>
                  </a:lnTo>
                  <a:lnTo>
                    <a:pt x="136" y="1482"/>
                  </a:lnTo>
                  <a:lnTo>
                    <a:pt x="169" y="1280"/>
                  </a:lnTo>
                  <a:lnTo>
                    <a:pt x="203" y="1078"/>
                  </a:lnTo>
                  <a:lnTo>
                    <a:pt x="203" y="708"/>
                  </a:lnTo>
                  <a:lnTo>
                    <a:pt x="203" y="439"/>
                  </a:lnTo>
                  <a:lnTo>
                    <a:pt x="203" y="304"/>
                  </a:lnTo>
                  <a:lnTo>
                    <a:pt x="203" y="203"/>
                  </a:lnTo>
                  <a:lnTo>
                    <a:pt x="371" y="237"/>
                  </a:lnTo>
                  <a:lnTo>
                    <a:pt x="1651" y="237"/>
                  </a:lnTo>
                  <a:lnTo>
                    <a:pt x="1987" y="203"/>
                  </a:lnTo>
                  <a:close/>
                  <a:moveTo>
                    <a:pt x="708" y="1"/>
                  </a:moveTo>
                  <a:lnTo>
                    <a:pt x="439" y="34"/>
                  </a:lnTo>
                  <a:lnTo>
                    <a:pt x="136" y="68"/>
                  </a:lnTo>
                  <a:lnTo>
                    <a:pt x="136" y="102"/>
                  </a:lnTo>
                  <a:lnTo>
                    <a:pt x="35" y="102"/>
                  </a:lnTo>
                  <a:lnTo>
                    <a:pt x="35" y="136"/>
                  </a:lnTo>
                  <a:lnTo>
                    <a:pt x="68" y="136"/>
                  </a:lnTo>
                  <a:lnTo>
                    <a:pt x="35" y="270"/>
                  </a:lnTo>
                  <a:lnTo>
                    <a:pt x="35" y="439"/>
                  </a:lnTo>
                  <a:lnTo>
                    <a:pt x="35" y="708"/>
                  </a:lnTo>
                  <a:lnTo>
                    <a:pt x="1" y="1078"/>
                  </a:lnTo>
                  <a:lnTo>
                    <a:pt x="1" y="1280"/>
                  </a:lnTo>
                  <a:lnTo>
                    <a:pt x="35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708" y="1617"/>
                  </a:lnTo>
                  <a:lnTo>
                    <a:pt x="1314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7" y="1550"/>
                  </a:lnTo>
                  <a:lnTo>
                    <a:pt x="2661" y="1482"/>
                  </a:lnTo>
                  <a:lnTo>
                    <a:pt x="2661" y="1449"/>
                  </a:lnTo>
                  <a:lnTo>
                    <a:pt x="2627" y="1381"/>
                  </a:lnTo>
                  <a:lnTo>
                    <a:pt x="2627" y="1078"/>
                  </a:lnTo>
                  <a:lnTo>
                    <a:pt x="2593" y="775"/>
                  </a:lnTo>
                  <a:lnTo>
                    <a:pt x="2627" y="439"/>
                  </a:lnTo>
                  <a:lnTo>
                    <a:pt x="2593" y="270"/>
                  </a:lnTo>
                  <a:lnTo>
                    <a:pt x="2560" y="136"/>
                  </a:lnTo>
                  <a:lnTo>
                    <a:pt x="2526" y="136"/>
                  </a:lnTo>
                  <a:lnTo>
                    <a:pt x="2492" y="102"/>
                  </a:lnTo>
                  <a:lnTo>
                    <a:pt x="2459" y="68"/>
                  </a:lnTo>
                  <a:lnTo>
                    <a:pt x="2324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6" name="Shape 426"/>
            <p:cNvSpPr/>
            <p:nvPr/>
          </p:nvSpPr>
          <p:spPr>
            <a:xfrm>
              <a:off x="5201325" y="2394550"/>
              <a:ext cx="64825" cy="62300"/>
            </a:xfrm>
            <a:custGeom>
              <a:avLst/>
              <a:gdLst/>
              <a:ahLst/>
              <a:cxnLst/>
              <a:rect l="0" t="0" r="0" b="0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5355350" y="2348250"/>
              <a:ext cx="69050" cy="40425"/>
            </a:xfrm>
            <a:custGeom>
              <a:avLst/>
              <a:gdLst/>
              <a:ahLst/>
              <a:cxnLst/>
              <a:rect l="0" t="0" r="0" b="0"/>
              <a:pathLst>
                <a:path w="2762" h="1617" extrusionOk="0">
                  <a:moveTo>
                    <a:pt x="135" y="136"/>
                  </a:moveTo>
                  <a:lnTo>
                    <a:pt x="438" y="203"/>
                  </a:lnTo>
                  <a:lnTo>
                    <a:pt x="741" y="237"/>
                  </a:lnTo>
                  <a:lnTo>
                    <a:pt x="1347" y="237"/>
                  </a:lnTo>
                  <a:lnTo>
                    <a:pt x="2593" y="203"/>
                  </a:lnTo>
                  <a:lnTo>
                    <a:pt x="2593" y="203"/>
                  </a:lnTo>
                  <a:lnTo>
                    <a:pt x="2559" y="506"/>
                  </a:lnTo>
                  <a:lnTo>
                    <a:pt x="2526" y="775"/>
                  </a:lnTo>
                  <a:lnTo>
                    <a:pt x="2559" y="1381"/>
                  </a:lnTo>
                  <a:lnTo>
                    <a:pt x="2223" y="1415"/>
                  </a:lnTo>
                  <a:lnTo>
                    <a:pt x="1886" y="1415"/>
                  </a:lnTo>
                  <a:lnTo>
                    <a:pt x="1246" y="1381"/>
                  </a:lnTo>
                  <a:lnTo>
                    <a:pt x="708" y="1348"/>
                  </a:lnTo>
                  <a:lnTo>
                    <a:pt x="438" y="1381"/>
                  </a:lnTo>
                  <a:lnTo>
                    <a:pt x="203" y="1449"/>
                  </a:lnTo>
                  <a:lnTo>
                    <a:pt x="169" y="775"/>
                  </a:lnTo>
                  <a:lnTo>
                    <a:pt x="169" y="439"/>
                  </a:lnTo>
                  <a:lnTo>
                    <a:pt x="135" y="136"/>
                  </a:lnTo>
                  <a:close/>
                  <a:moveTo>
                    <a:pt x="708" y="1"/>
                  </a:moveTo>
                  <a:lnTo>
                    <a:pt x="102" y="68"/>
                  </a:lnTo>
                  <a:lnTo>
                    <a:pt x="68" y="102"/>
                  </a:lnTo>
                  <a:lnTo>
                    <a:pt x="102" y="136"/>
                  </a:lnTo>
                  <a:lnTo>
                    <a:pt x="1" y="439"/>
                  </a:lnTo>
                  <a:lnTo>
                    <a:pt x="1" y="809"/>
                  </a:lnTo>
                  <a:lnTo>
                    <a:pt x="34" y="1516"/>
                  </a:lnTo>
                  <a:lnTo>
                    <a:pt x="68" y="1550"/>
                  </a:lnTo>
                  <a:lnTo>
                    <a:pt x="135" y="1583"/>
                  </a:lnTo>
                  <a:lnTo>
                    <a:pt x="169" y="1583"/>
                  </a:lnTo>
                  <a:lnTo>
                    <a:pt x="203" y="1516"/>
                  </a:lnTo>
                  <a:lnTo>
                    <a:pt x="506" y="1550"/>
                  </a:lnTo>
                  <a:lnTo>
                    <a:pt x="809" y="1550"/>
                  </a:lnTo>
                  <a:lnTo>
                    <a:pt x="1415" y="1583"/>
                  </a:lnTo>
                  <a:lnTo>
                    <a:pt x="2021" y="1617"/>
                  </a:lnTo>
                  <a:lnTo>
                    <a:pt x="2593" y="1583"/>
                  </a:lnTo>
                  <a:lnTo>
                    <a:pt x="2660" y="1583"/>
                  </a:lnTo>
                  <a:lnTo>
                    <a:pt x="2728" y="1550"/>
                  </a:lnTo>
                  <a:lnTo>
                    <a:pt x="2761" y="1550"/>
                  </a:lnTo>
                  <a:lnTo>
                    <a:pt x="2761" y="1482"/>
                  </a:lnTo>
                  <a:lnTo>
                    <a:pt x="2761" y="1415"/>
                  </a:lnTo>
                  <a:lnTo>
                    <a:pt x="2761" y="775"/>
                  </a:lnTo>
                  <a:lnTo>
                    <a:pt x="2761" y="439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660" y="34"/>
                  </a:lnTo>
                  <a:lnTo>
                    <a:pt x="1347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5901625" y="2535950"/>
              <a:ext cx="64825" cy="62325"/>
            </a:xfrm>
            <a:custGeom>
              <a:avLst/>
              <a:gdLst/>
              <a:ahLst/>
              <a:cxnLst/>
              <a:rect l="0" t="0" r="0" b="0"/>
              <a:pathLst>
                <a:path w="2593" h="2493" extrusionOk="0">
                  <a:moveTo>
                    <a:pt x="1885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79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7" y="2223"/>
                  </a:lnTo>
                  <a:lnTo>
                    <a:pt x="1818" y="2189"/>
                  </a:lnTo>
                  <a:lnTo>
                    <a:pt x="1279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5658375" y="2346575"/>
              <a:ext cx="63975" cy="44625"/>
            </a:xfrm>
            <a:custGeom>
              <a:avLst/>
              <a:gdLst/>
              <a:ahLst/>
              <a:cxnLst/>
              <a:rect l="0" t="0" r="0" b="0"/>
              <a:pathLst>
                <a:path w="2559" h="1785" extrusionOk="0">
                  <a:moveTo>
                    <a:pt x="2390" y="203"/>
                  </a:moveTo>
                  <a:lnTo>
                    <a:pt x="2357" y="876"/>
                  </a:lnTo>
                  <a:lnTo>
                    <a:pt x="2323" y="1583"/>
                  </a:lnTo>
                  <a:lnTo>
                    <a:pt x="2087" y="1549"/>
                  </a:lnTo>
                  <a:lnTo>
                    <a:pt x="1852" y="1516"/>
                  </a:lnTo>
                  <a:lnTo>
                    <a:pt x="1347" y="1516"/>
                  </a:lnTo>
                  <a:lnTo>
                    <a:pt x="236" y="1448"/>
                  </a:lnTo>
                  <a:lnTo>
                    <a:pt x="269" y="842"/>
                  </a:lnTo>
                  <a:lnTo>
                    <a:pt x="269" y="607"/>
                  </a:lnTo>
                  <a:lnTo>
                    <a:pt x="236" y="371"/>
                  </a:lnTo>
                  <a:lnTo>
                    <a:pt x="1380" y="270"/>
                  </a:lnTo>
                  <a:lnTo>
                    <a:pt x="1885" y="270"/>
                  </a:lnTo>
                  <a:lnTo>
                    <a:pt x="2155" y="236"/>
                  </a:lnTo>
                  <a:lnTo>
                    <a:pt x="2390" y="203"/>
                  </a:lnTo>
                  <a:close/>
                  <a:moveTo>
                    <a:pt x="1616" y="0"/>
                  </a:moveTo>
                  <a:lnTo>
                    <a:pt x="1313" y="34"/>
                  </a:lnTo>
                  <a:lnTo>
                    <a:pt x="741" y="101"/>
                  </a:lnTo>
                  <a:lnTo>
                    <a:pt x="168" y="169"/>
                  </a:lnTo>
                  <a:lnTo>
                    <a:pt x="101" y="203"/>
                  </a:lnTo>
                  <a:lnTo>
                    <a:pt x="67" y="236"/>
                  </a:lnTo>
                  <a:lnTo>
                    <a:pt x="67" y="304"/>
                  </a:lnTo>
                  <a:lnTo>
                    <a:pt x="101" y="371"/>
                  </a:lnTo>
                  <a:lnTo>
                    <a:pt x="67" y="1011"/>
                  </a:lnTo>
                  <a:lnTo>
                    <a:pt x="0" y="1650"/>
                  </a:lnTo>
                  <a:lnTo>
                    <a:pt x="0" y="1718"/>
                  </a:lnTo>
                  <a:lnTo>
                    <a:pt x="34" y="1751"/>
                  </a:lnTo>
                  <a:lnTo>
                    <a:pt x="101" y="1785"/>
                  </a:lnTo>
                  <a:lnTo>
                    <a:pt x="202" y="1751"/>
                  </a:lnTo>
                  <a:lnTo>
                    <a:pt x="202" y="1718"/>
                  </a:lnTo>
                  <a:lnTo>
                    <a:pt x="236" y="1650"/>
                  </a:lnTo>
                  <a:lnTo>
                    <a:pt x="741" y="1751"/>
                  </a:lnTo>
                  <a:lnTo>
                    <a:pt x="1313" y="1785"/>
                  </a:lnTo>
                  <a:lnTo>
                    <a:pt x="1582" y="1785"/>
                  </a:lnTo>
                  <a:lnTo>
                    <a:pt x="1852" y="1751"/>
                  </a:lnTo>
                  <a:lnTo>
                    <a:pt x="2121" y="1718"/>
                  </a:lnTo>
                  <a:lnTo>
                    <a:pt x="2357" y="1617"/>
                  </a:lnTo>
                  <a:lnTo>
                    <a:pt x="2390" y="1650"/>
                  </a:lnTo>
                  <a:lnTo>
                    <a:pt x="2491" y="1650"/>
                  </a:lnTo>
                  <a:lnTo>
                    <a:pt x="2491" y="1583"/>
                  </a:lnTo>
                  <a:lnTo>
                    <a:pt x="2525" y="1246"/>
                  </a:lnTo>
                  <a:lnTo>
                    <a:pt x="2559" y="876"/>
                  </a:lnTo>
                  <a:lnTo>
                    <a:pt x="2559" y="506"/>
                  </a:lnTo>
                  <a:lnTo>
                    <a:pt x="2491" y="135"/>
                  </a:lnTo>
                  <a:lnTo>
                    <a:pt x="2491" y="101"/>
                  </a:lnTo>
                  <a:lnTo>
                    <a:pt x="2458" y="101"/>
                  </a:lnTo>
                  <a:lnTo>
                    <a:pt x="2188" y="34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5430250" y="2348250"/>
              <a:ext cx="69050" cy="40425"/>
            </a:xfrm>
            <a:custGeom>
              <a:avLst/>
              <a:gdLst/>
              <a:ahLst/>
              <a:cxnLst/>
              <a:rect l="0" t="0" r="0" b="0"/>
              <a:pathLst>
                <a:path w="2762" h="1617" extrusionOk="0">
                  <a:moveTo>
                    <a:pt x="2661" y="136"/>
                  </a:moveTo>
                  <a:lnTo>
                    <a:pt x="2593" y="439"/>
                  </a:lnTo>
                  <a:lnTo>
                    <a:pt x="2593" y="775"/>
                  </a:lnTo>
                  <a:lnTo>
                    <a:pt x="2560" y="1449"/>
                  </a:lnTo>
                  <a:lnTo>
                    <a:pt x="2324" y="1381"/>
                  </a:lnTo>
                  <a:lnTo>
                    <a:pt x="2055" y="1348"/>
                  </a:lnTo>
                  <a:lnTo>
                    <a:pt x="1516" y="1381"/>
                  </a:lnTo>
                  <a:lnTo>
                    <a:pt x="876" y="1415"/>
                  </a:lnTo>
                  <a:lnTo>
                    <a:pt x="540" y="1415"/>
                  </a:lnTo>
                  <a:lnTo>
                    <a:pt x="237" y="1381"/>
                  </a:lnTo>
                  <a:lnTo>
                    <a:pt x="237" y="775"/>
                  </a:lnTo>
                  <a:lnTo>
                    <a:pt x="237" y="506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1415" y="237"/>
                  </a:lnTo>
                  <a:lnTo>
                    <a:pt x="2055" y="237"/>
                  </a:lnTo>
                  <a:lnTo>
                    <a:pt x="2358" y="203"/>
                  </a:lnTo>
                  <a:lnTo>
                    <a:pt x="2661" y="136"/>
                  </a:lnTo>
                  <a:close/>
                  <a:moveTo>
                    <a:pt x="2055" y="1"/>
                  </a:moveTo>
                  <a:lnTo>
                    <a:pt x="1415" y="34"/>
                  </a:lnTo>
                  <a:lnTo>
                    <a:pt x="136" y="34"/>
                  </a:lnTo>
                  <a:lnTo>
                    <a:pt x="102" y="68"/>
                  </a:lnTo>
                  <a:lnTo>
                    <a:pt x="68" y="102"/>
                  </a:lnTo>
                  <a:lnTo>
                    <a:pt x="35" y="439"/>
                  </a:lnTo>
                  <a:lnTo>
                    <a:pt x="1" y="775"/>
                  </a:lnTo>
                  <a:lnTo>
                    <a:pt x="35" y="1415"/>
                  </a:lnTo>
                  <a:lnTo>
                    <a:pt x="1" y="1482"/>
                  </a:lnTo>
                  <a:lnTo>
                    <a:pt x="1" y="1550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169" y="1583"/>
                  </a:lnTo>
                  <a:lnTo>
                    <a:pt x="775" y="1617"/>
                  </a:lnTo>
                  <a:lnTo>
                    <a:pt x="1348" y="1583"/>
                  </a:lnTo>
                  <a:lnTo>
                    <a:pt x="1954" y="1550"/>
                  </a:lnTo>
                  <a:lnTo>
                    <a:pt x="2257" y="1550"/>
                  </a:lnTo>
                  <a:lnTo>
                    <a:pt x="2560" y="1516"/>
                  </a:lnTo>
                  <a:lnTo>
                    <a:pt x="2593" y="1583"/>
                  </a:lnTo>
                  <a:lnTo>
                    <a:pt x="2661" y="1583"/>
                  </a:lnTo>
                  <a:lnTo>
                    <a:pt x="2694" y="1550"/>
                  </a:lnTo>
                  <a:lnTo>
                    <a:pt x="2728" y="1516"/>
                  </a:lnTo>
                  <a:lnTo>
                    <a:pt x="2762" y="809"/>
                  </a:lnTo>
                  <a:lnTo>
                    <a:pt x="2762" y="439"/>
                  </a:lnTo>
                  <a:lnTo>
                    <a:pt x="2694" y="136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5132300" y="2346575"/>
              <a:ext cx="64000" cy="44625"/>
            </a:xfrm>
            <a:custGeom>
              <a:avLst/>
              <a:gdLst/>
              <a:ahLst/>
              <a:cxnLst/>
              <a:rect l="0" t="0" r="0" b="0"/>
              <a:pathLst>
                <a:path w="2560" h="1785" extrusionOk="0">
                  <a:moveTo>
                    <a:pt x="169" y="203"/>
                  </a:moveTo>
                  <a:lnTo>
                    <a:pt x="405" y="236"/>
                  </a:lnTo>
                  <a:lnTo>
                    <a:pt x="674" y="270"/>
                  </a:lnTo>
                  <a:lnTo>
                    <a:pt x="1179" y="270"/>
                  </a:lnTo>
                  <a:lnTo>
                    <a:pt x="2324" y="371"/>
                  </a:lnTo>
                  <a:lnTo>
                    <a:pt x="2290" y="607"/>
                  </a:lnTo>
                  <a:lnTo>
                    <a:pt x="2290" y="842"/>
                  </a:lnTo>
                  <a:lnTo>
                    <a:pt x="2324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6" y="1549"/>
                  </a:lnTo>
                  <a:lnTo>
                    <a:pt x="236" y="1583"/>
                  </a:lnTo>
                  <a:lnTo>
                    <a:pt x="203" y="876"/>
                  </a:lnTo>
                  <a:lnTo>
                    <a:pt x="169" y="203"/>
                  </a:lnTo>
                  <a:close/>
                  <a:moveTo>
                    <a:pt x="674" y="0"/>
                  </a:moveTo>
                  <a:lnTo>
                    <a:pt x="405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8" y="1583"/>
                  </a:lnTo>
                  <a:lnTo>
                    <a:pt x="101" y="1650"/>
                  </a:lnTo>
                  <a:lnTo>
                    <a:pt x="203" y="1650"/>
                  </a:lnTo>
                  <a:lnTo>
                    <a:pt x="236" y="1617"/>
                  </a:lnTo>
                  <a:lnTo>
                    <a:pt x="472" y="1718"/>
                  </a:lnTo>
                  <a:lnTo>
                    <a:pt x="741" y="1751"/>
                  </a:lnTo>
                  <a:lnTo>
                    <a:pt x="1011" y="1785"/>
                  </a:lnTo>
                  <a:lnTo>
                    <a:pt x="1280" y="1785"/>
                  </a:lnTo>
                  <a:lnTo>
                    <a:pt x="1819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1" y="1751"/>
                  </a:lnTo>
                  <a:lnTo>
                    <a:pt x="2458" y="1785"/>
                  </a:lnTo>
                  <a:lnTo>
                    <a:pt x="2526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2" y="1011"/>
                  </a:lnTo>
                  <a:lnTo>
                    <a:pt x="2458" y="371"/>
                  </a:lnTo>
                  <a:lnTo>
                    <a:pt x="2492" y="304"/>
                  </a:lnTo>
                  <a:lnTo>
                    <a:pt x="2492" y="236"/>
                  </a:lnTo>
                  <a:lnTo>
                    <a:pt x="2458" y="203"/>
                  </a:lnTo>
                  <a:lnTo>
                    <a:pt x="2391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5729075" y="2348250"/>
              <a:ext cx="67350" cy="40425"/>
            </a:xfrm>
            <a:custGeom>
              <a:avLst/>
              <a:gdLst/>
              <a:ahLst/>
              <a:cxnLst/>
              <a:rect l="0" t="0" r="0" b="0"/>
              <a:pathLst>
                <a:path w="2694" h="1617" extrusionOk="0">
                  <a:moveTo>
                    <a:pt x="2492" y="203"/>
                  </a:moveTo>
                  <a:lnTo>
                    <a:pt x="2458" y="304"/>
                  </a:lnTo>
                  <a:lnTo>
                    <a:pt x="2458" y="439"/>
                  </a:lnTo>
                  <a:lnTo>
                    <a:pt x="2492" y="708"/>
                  </a:lnTo>
                  <a:lnTo>
                    <a:pt x="2492" y="1078"/>
                  </a:lnTo>
                  <a:lnTo>
                    <a:pt x="2492" y="1280"/>
                  </a:lnTo>
                  <a:lnTo>
                    <a:pt x="2525" y="1482"/>
                  </a:lnTo>
                  <a:lnTo>
                    <a:pt x="1987" y="1415"/>
                  </a:lnTo>
                  <a:lnTo>
                    <a:pt x="1381" y="1381"/>
                  </a:lnTo>
                  <a:lnTo>
                    <a:pt x="236" y="1381"/>
                  </a:lnTo>
                  <a:lnTo>
                    <a:pt x="236" y="1078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236" y="371"/>
                  </a:lnTo>
                  <a:lnTo>
                    <a:pt x="202" y="237"/>
                  </a:lnTo>
                  <a:lnTo>
                    <a:pt x="202" y="237"/>
                  </a:lnTo>
                  <a:lnTo>
                    <a:pt x="269" y="270"/>
                  </a:lnTo>
                  <a:lnTo>
                    <a:pt x="337" y="237"/>
                  </a:lnTo>
                  <a:lnTo>
                    <a:pt x="505" y="203"/>
                  </a:lnTo>
                  <a:lnTo>
                    <a:pt x="673" y="203"/>
                  </a:lnTo>
                  <a:lnTo>
                    <a:pt x="1010" y="237"/>
                  </a:lnTo>
                  <a:lnTo>
                    <a:pt x="2290" y="237"/>
                  </a:lnTo>
                  <a:lnTo>
                    <a:pt x="2492" y="203"/>
                  </a:lnTo>
                  <a:close/>
                  <a:moveTo>
                    <a:pt x="471" y="1"/>
                  </a:moveTo>
                  <a:lnTo>
                    <a:pt x="337" y="34"/>
                  </a:lnTo>
                  <a:lnTo>
                    <a:pt x="202" y="68"/>
                  </a:lnTo>
                  <a:lnTo>
                    <a:pt x="168" y="102"/>
                  </a:lnTo>
                  <a:lnTo>
                    <a:pt x="135" y="136"/>
                  </a:lnTo>
                  <a:lnTo>
                    <a:pt x="67" y="270"/>
                  </a:lnTo>
                  <a:lnTo>
                    <a:pt x="67" y="439"/>
                  </a:lnTo>
                  <a:lnTo>
                    <a:pt x="67" y="775"/>
                  </a:lnTo>
                  <a:lnTo>
                    <a:pt x="67" y="1078"/>
                  </a:lnTo>
                  <a:lnTo>
                    <a:pt x="67" y="1381"/>
                  </a:lnTo>
                  <a:lnTo>
                    <a:pt x="0" y="1449"/>
                  </a:lnTo>
                  <a:lnTo>
                    <a:pt x="0" y="1482"/>
                  </a:lnTo>
                  <a:lnTo>
                    <a:pt x="34" y="1550"/>
                  </a:lnTo>
                  <a:lnTo>
                    <a:pt x="101" y="1583"/>
                  </a:lnTo>
                  <a:lnTo>
                    <a:pt x="168" y="1583"/>
                  </a:lnTo>
                  <a:lnTo>
                    <a:pt x="1381" y="1617"/>
                  </a:lnTo>
                  <a:lnTo>
                    <a:pt x="1987" y="1617"/>
                  </a:lnTo>
                  <a:lnTo>
                    <a:pt x="2559" y="1583"/>
                  </a:lnTo>
                  <a:lnTo>
                    <a:pt x="2593" y="1550"/>
                  </a:lnTo>
                  <a:lnTo>
                    <a:pt x="2593" y="1516"/>
                  </a:lnTo>
                  <a:lnTo>
                    <a:pt x="2626" y="1482"/>
                  </a:lnTo>
                  <a:lnTo>
                    <a:pt x="2694" y="1280"/>
                  </a:lnTo>
                  <a:lnTo>
                    <a:pt x="2694" y="1078"/>
                  </a:lnTo>
                  <a:lnTo>
                    <a:pt x="2660" y="708"/>
                  </a:lnTo>
                  <a:lnTo>
                    <a:pt x="2660" y="439"/>
                  </a:lnTo>
                  <a:lnTo>
                    <a:pt x="2626" y="270"/>
                  </a:lnTo>
                  <a:lnTo>
                    <a:pt x="2593" y="136"/>
                  </a:lnTo>
                  <a:lnTo>
                    <a:pt x="2626" y="136"/>
                  </a:lnTo>
                  <a:lnTo>
                    <a:pt x="2626" y="102"/>
                  </a:lnTo>
                  <a:lnTo>
                    <a:pt x="2559" y="102"/>
                  </a:lnTo>
                  <a:lnTo>
                    <a:pt x="2559" y="68"/>
                  </a:lnTo>
                  <a:lnTo>
                    <a:pt x="2525" y="68"/>
                  </a:lnTo>
                  <a:lnTo>
                    <a:pt x="2256" y="34"/>
                  </a:lnTo>
                  <a:lnTo>
                    <a:pt x="1953" y="1"/>
                  </a:lnTo>
                  <a:lnTo>
                    <a:pt x="1381" y="34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5750100" y="2466100"/>
              <a:ext cx="57275" cy="62300"/>
            </a:xfrm>
            <a:custGeom>
              <a:avLst/>
              <a:gdLst/>
              <a:ahLst/>
              <a:cxnLst/>
              <a:rect l="0" t="0" r="0" b="0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5766100" y="2489675"/>
              <a:ext cx="19375" cy="20225"/>
            </a:xfrm>
            <a:custGeom>
              <a:avLst/>
              <a:gdLst/>
              <a:ahLst/>
              <a:cxnLst/>
              <a:rect l="0" t="0" r="0" b="0"/>
              <a:pathLst>
                <a:path w="775" h="809" extrusionOk="0">
                  <a:moveTo>
                    <a:pt x="337" y="202"/>
                  </a:moveTo>
                  <a:lnTo>
                    <a:pt x="337" y="236"/>
                  </a:lnTo>
                  <a:lnTo>
                    <a:pt x="405" y="269"/>
                  </a:lnTo>
                  <a:lnTo>
                    <a:pt x="539" y="269"/>
                  </a:lnTo>
                  <a:lnTo>
                    <a:pt x="573" y="438"/>
                  </a:lnTo>
                  <a:lnTo>
                    <a:pt x="539" y="505"/>
                  </a:lnTo>
                  <a:lnTo>
                    <a:pt x="506" y="572"/>
                  </a:lnTo>
                  <a:lnTo>
                    <a:pt x="438" y="606"/>
                  </a:lnTo>
                  <a:lnTo>
                    <a:pt x="371" y="640"/>
                  </a:lnTo>
                  <a:lnTo>
                    <a:pt x="304" y="606"/>
                  </a:lnTo>
                  <a:lnTo>
                    <a:pt x="236" y="572"/>
                  </a:lnTo>
                  <a:lnTo>
                    <a:pt x="203" y="505"/>
                  </a:lnTo>
                  <a:lnTo>
                    <a:pt x="203" y="438"/>
                  </a:lnTo>
                  <a:lnTo>
                    <a:pt x="236" y="269"/>
                  </a:lnTo>
                  <a:lnTo>
                    <a:pt x="337" y="202"/>
                  </a:lnTo>
                  <a:close/>
                  <a:moveTo>
                    <a:pt x="337" y="0"/>
                  </a:moveTo>
                  <a:lnTo>
                    <a:pt x="203" y="67"/>
                  </a:lnTo>
                  <a:lnTo>
                    <a:pt x="102" y="168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606"/>
                  </a:lnTo>
                  <a:lnTo>
                    <a:pt x="135" y="741"/>
                  </a:lnTo>
                  <a:lnTo>
                    <a:pt x="236" y="808"/>
                  </a:lnTo>
                  <a:lnTo>
                    <a:pt x="506" y="808"/>
                  </a:lnTo>
                  <a:lnTo>
                    <a:pt x="607" y="741"/>
                  </a:lnTo>
                  <a:lnTo>
                    <a:pt x="708" y="606"/>
                  </a:lnTo>
                  <a:lnTo>
                    <a:pt x="775" y="438"/>
                  </a:lnTo>
                  <a:lnTo>
                    <a:pt x="741" y="269"/>
                  </a:lnTo>
                  <a:lnTo>
                    <a:pt x="708" y="135"/>
                  </a:lnTo>
                  <a:lnTo>
                    <a:pt x="640" y="67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5729900" y="2607500"/>
              <a:ext cx="57275" cy="62325"/>
            </a:xfrm>
            <a:custGeom>
              <a:avLst/>
              <a:gdLst/>
              <a:ahLst/>
              <a:cxnLst/>
              <a:rect l="0" t="0" r="0" b="0"/>
              <a:pathLst>
                <a:path w="2291" h="2493" extrusionOk="0">
                  <a:moveTo>
                    <a:pt x="236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5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5784625" y="2559525"/>
              <a:ext cx="18525" cy="21900"/>
            </a:xfrm>
            <a:custGeom>
              <a:avLst/>
              <a:gdLst/>
              <a:ahLst/>
              <a:cxnLst/>
              <a:rect l="0" t="0" r="0" b="0"/>
              <a:pathLst>
                <a:path w="741" h="876" extrusionOk="0">
                  <a:moveTo>
                    <a:pt x="236" y="1"/>
                  </a:moveTo>
                  <a:lnTo>
                    <a:pt x="169" y="68"/>
                  </a:lnTo>
                  <a:lnTo>
                    <a:pt x="101" y="135"/>
                  </a:lnTo>
                  <a:lnTo>
                    <a:pt x="34" y="337"/>
                  </a:lnTo>
                  <a:lnTo>
                    <a:pt x="0" y="573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438" y="876"/>
                  </a:lnTo>
                  <a:lnTo>
                    <a:pt x="573" y="842"/>
                  </a:lnTo>
                  <a:lnTo>
                    <a:pt x="707" y="775"/>
                  </a:lnTo>
                  <a:lnTo>
                    <a:pt x="741" y="741"/>
                  </a:lnTo>
                  <a:lnTo>
                    <a:pt x="741" y="708"/>
                  </a:lnTo>
                  <a:lnTo>
                    <a:pt x="707" y="640"/>
                  </a:lnTo>
                  <a:lnTo>
                    <a:pt x="606" y="607"/>
                  </a:lnTo>
                  <a:lnTo>
                    <a:pt x="472" y="607"/>
                  </a:lnTo>
                  <a:lnTo>
                    <a:pt x="236" y="640"/>
                  </a:lnTo>
                  <a:lnTo>
                    <a:pt x="270" y="304"/>
                  </a:lnTo>
                  <a:lnTo>
                    <a:pt x="303" y="169"/>
                  </a:lnTo>
                  <a:lnTo>
                    <a:pt x="303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5745050" y="2467775"/>
              <a:ext cx="7600" cy="60625"/>
            </a:xfrm>
            <a:custGeom>
              <a:avLst/>
              <a:gdLst/>
              <a:ahLst/>
              <a:cxnLst/>
              <a:rect l="0" t="0" r="0" b="0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5757675" y="25359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5889000" y="24644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79" y="269"/>
                  </a:lnTo>
                  <a:lnTo>
                    <a:pt x="2357" y="236"/>
                  </a:lnTo>
                  <a:lnTo>
                    <a:pt x="2289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1" y="1885"/>
                  </a:lnTo>
                  <a:lnTo>
                    <a:pt x="2525" y="1313"/>
                  </a:lnTo>
                  <a:lnTo>
                    <a:pt x="2491" y="774"/>
                  </a:lnTo>
                  <a:lnTo>
                    <a:pt x="2458" y="202"/>
                  </a:lnTo>
                  <a:lnTo>
                    <a:pt x="2491" y="168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5830900" y="2536800"/>
              <a:ext cx="58125" cy="62300"/>
            </a:xfrm>
            <a:custGeom>
              <a:avLst/>
              <a:gdLst/>
              <a:ahLst/>
              <a:cxnLst/>
              <a:rect l="0" t="0" r="0" b="0"/>
              <a:pathLst>
                <a:path w="2325" h="2492" extrusionOk="0">
                  <a:moveTo>
                    <a:pt x="1853" y="0"/>
                  </a:moveTo>
                  <a:lnTo>
                    <a:pt x="1381" y="34"/>
                  </a:lnTo>
                  <a:lnTo>
                    <a:pt x="136" y="34"/>
                  </a:lnTo>
                  <a:lnTo>
                    <a:pt x="68" y="68"/>
                  </a:lnTo>
                  <a:lnTo>
                    <a:pt x="35" y="135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35" y="472"/>
                  </a:lnTo>
                  <a:lnTo>
                    <a:pt x="35" y="708"/>
                  </a:lnTo>
                  <a:lnTo>
                    <a:pt x="35" y="1145"/>
                  </a:lnTo>
                  <a:lnTo>
                    <a:pt x="1" y="1718"/>
                  </a:lnTo>
                  <a:lnTo>
                    <a:pt x="35" y="2021"/>
                  </a:lnTo>
                  <a:lnTo>
                    <a:pt x="35" y="2290"/>
                  </a:lnTo>
                  <a:lnTo>
                    <a:pt x="35" y="2357"/>
                  </a:lnTo>
                  <a:lnTo>
                    <a:pt x="35" y="2425"/>
                  </a:lnTo>
                  <a:lnTo>
                    <a:pt x="68" y="2492"/>
                  </a:lnTo>
                  <a:lnTo>
                    <a:pt x="1819" y="2492"/>
                  </a:lnTo>
                  <a:lnTo>
                    <a:pt x="2021" y="2458"/>
                  </a:lnTo>
                  <a:lnTo>
                    <a:pt x="2122" y="2391"/>
                  </a:lnTo>
                  <a:lnTo>
                    <a:pt x="2189" y="2324"/>
                  </a:lnTo>
                  <a:lnTo>
                    <a:pt x="2122" y="2256"/>
                  </a:lnTo>
                  <a:lnTo>
                    <a:pt x="2021" y="2223"/>
                  </a:lnTo>
                  <a:lnTo>
                    <a:pt x="1819" y="2189"/>
                  </a:lnTo>
                  <a:lnTo>
                    <a:pt x="1415" y="2223"/>
                  </a:lnTo>
                  <a:lnTo>
                    <a:pt x="237" y="2256"/>
                  </a:lnTo>
                  <a:lnTo>
                    <a:pt x="270" y="1987"/>
                  </a:lnTo>
                  <a:lnTo>
                    <a:pt x="270" y="1718"/>
                  </a:lnTo>
                  <a:lnTo>
                    <a:pt x="270" y="1145"/>
                  </a:lnTo>
                  <a:lnTo>
                    <a:pt x="270" y="708"/>
                  </a:lnTo>
                  <a:lnTo>
                    <a:pt x="270" y="472"/>
                  </a:lnTo>
                  <a:lnTo>
                    <a:pt x="237" y="270"/>
                  </a:lnTo>
                  <a:lnTo>
                    <a:pt x="1954" y="270"/>
                  </a:lnTo>
                  <a:lnTo>
                    <a:pt x="2156" y="202"/>
                  </a:lnTo>
                  <a:lnTo>
                    <a:pt x="2223" y="169"/>
                  </a:lnTo>
                  <a:lnTo>
                    <a:pt x="2324" y="101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5835950" y="2487975"/>
              <a:ext cx="22750" cy="18550"/>
            </a:xfrm>
            <a:custGeom>
              <a:avLst/>
              <a:gdLst/>
              <a:ahLst/>
              <a:cxnLst/>
              <a:rect l="0" t="0" r="0" b="0"/>
              <a:pathLst>
                <a:path w="910" h="742" extrusionOk="0">
                  <a:moveTo>
                    <a:pt x="506" y="169"/>
                  </a:moveTo>
                  <a:lnTo>
                    <a:pt x="641" y="203"/>
                  </a:lnTo>
                  <a:lnTo>
                    <a:pt x="742" y="236"/>
                  </a:lnTo>
                  <a:lnTo>
                    <a:pt x="674" y="337"/>
                  </a:lnTo>
                  <a:lnTo>
                    <a:pt x="540" y="405"/>
                  </a:lnTo>
                  <a:lnTo>
                    <a:pt x="270" y="405"/>
                  </a:lnTo>
                  <a:lnTo>
                    <a:pt x="270" y="203"/>
                  </a:lnTo>
                  <a:lnTo>
                    <a:pt x="371" y="203"/>
                  </a:lnTo>
                  <a:lnTo>
                    <a:pt x="506" y="169"/>
                  </a:lnTo>
                  <a:close/>
                  <a:moveTo>
                    <a:pt x="506" y="1"/>
                  </a:moveTo>
                  <a:lnTo>
                    <a:pt x="371" y="34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36"/>
                  </a:lnTo>
                  <a:lnTo>
                    <a:pt x="102" y="371"/>
                  </a:lnTo>
                  <a:lnTo>
                    <a:pt x="35" y="405"/>
                  </a:lnTo>
                  <a:lnTo>
                    <a:pt x="1" y="438"/>
                  </a:lnTo>
                  <a:lnTo>
                    <a:pt x="1" y="506"/>
                  </a:lnTo>
                  <a:lnTo>
                    <a:pt x="68" y="539"/>
                  </a:lnTo>
                  <a:lnTo>
                    <a:pt x="68" y="573"/>
                  </a:lnTo>
                  <a:lnTo>
                    <a:pt x="102" y="640"/>
                  </a:lnTo>
                  <a:lnTo>
                    <a:pt x="102" y="708"/>
                  </a:lnTo>
                  <a:lnTo>
                    <a:pt x="169" y="741"/>
                  </a:lnTo>
                  <a:lnTo>
                    <a:pt x="203" y="741"/>
                  </a:lnTo>
                  <a:lnTo>
                    <a:pt x="237" y="708"/>
                  </a:lnTo>
                  <a:lnTo>
                    <a:pt x="270" y="674"/>
                  </a:lnTo>
                  <a:lnTo>
                    <a:pt x="270" y="640"/>
                  </a:lnTo>
                  <a:lnTo>
                    <a:pt x="270" y="573"/>
                  </a:lnTo>
                  <a:lnTo>
                    <a:pt x="506" y="573"/>
                  </a:lnTo>
                  <a:lnTo>
                    <a:pt x="674" y="539"/>
                  </a:lnTo>
                  <a:lnTo>
                    <a:pt x="775" y="472"/>
                  </a:lnTo>
                  <a:lnTo>
                    <a:pt x="843" y="405"/>
                  </a:lnTo>
                  <a:lnTo>
                    <a:pt x="910" y="304"/>
                  </a:lnTo>
                  <a:lnTo>
                    <a:pt x="910" y="203"/>
                  </a:lnTo>
                  <a:lnTo>
                    <a:pt x="910" y="169"/>
                  </a:lnTo>
                  <a:lnTo>
                    <a:pt x="876" y="135"/>
                  </a:lnTo>
                  <a:lnTo>
                    <a:pt x="708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5816600" y="2465250"/>
              <a:ext cx="64850" cy="62325"/>
            </a:xfrm>
            <a:custGeom>
              <a:avLst/>
              <a:gdLst/>
              <a:ahLst/>
              <a:cxnLst/>
              <a:rect l="0" t="0" r="0" b="0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5979900" y="2689150"/>
              <a:ext cx="22750" cy="15175"/>
            </a:xfrm>
            <a:custGeom>
              <a:avLst/>
              <a:gdLst/>
              <a:ahLst/>
              <a:cxnLst/>
              <a:rect l="0" t="0" r="0" b="0"/>
              <a:pathLst>
                <a:path w="910" h="607" extrusionOk="0">
                  <a:moveTo>
                    <a:pt x="438" y="0"/>
                  </a:moveTo>
                  <a:lnTo>
                    <a:pt x="303" y="68"/>
                  </a:lnTo>
                  <a:lnTo>
                    <a:pt x="202" y="202"/>
                  </a:lnTo>
                  <a:lnTo>
                    <a:pt x="101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72" y="236"/>
                  </a:lnTo>
                  <a:lnTo>
                    <a:pt x="606" y="404"/>
                  </a:lnTo>
                  <a:lnTo>
                    <a:pt x="775" y="573"/>
                  </a:lnTo>
                  <a:lnTo>
                    <a:pt x="808" y="606"/>
                  </a:lnTo>
                  <a:lnTo>
                    <a:pt x="876" y="573"/>
                  </a:lnTo>
                  <a:lnTo>
                    <a:pt x="909" y="539"/>
                  </a:lnTo>
                  <a:lnTo>
                    <a:pt x="876" y="472"/>
                  </a:lnTo>
                  <a:lnTo>
                    <a:pt x="741" y="303"/>
                  </a:lnTo>
                  <a:lnTo>
                    <a:pt x="573" y="135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6049750" y="2427375"/>
              <a:ext cx="28650" cy="20225"/>
            </a:xfrm>
            <a:custGeom>
              <a:avLst/>
              <a:gdLst/>
              <a:ahLst/>
              <a:cxnLst/>
              <a:rect l="0" t="0" r="0" b="0"/>
              <a:pathLst>
                <a:path w="1146" h="809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69"/>
                  </a:lnTo>
                  <a:lnTo>
                    <a:pt x="68" y="270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371" y="775"/>
                  </a:lnTo>
                  <a:lnTo>
                    <a:pt x="438" y="809"/>
                  </a:lnTo>
                  <a:lnTo>
                    <a:pt x="506" y="775"/>
                  </a:lnTo>
                  <a:lnTo>
                    <a:pt x="539" y="708"/>
                  </a:lnTo>
                  <a:lnTo>
                    <a:pt x="539" y="674"/>
                  </a:lnTo>
                  <a:lnTo>
                    <a:pt x="506" y="640"/>
                  </a:lnTo>
                  <a:lnTo>
                    <a:pt x="304" y="472"/>
                  </a:lnTo>
                  <a:lnTo>
                    <a:pt x="674" y="438"/>
                  </a:lnTo>
                  <a:lnTo>
                    <a:pt x="1044" y="405"/>
                  </a:lnTo>
                  <a:lnTo>
                    <a:pt x="1112" y="371"/>
                  </a:lnTo>
                  <a:lnTo>
                    <a:pt x="1145" y="304"/>
                  </a:lnTo>
                  <a:lnTo>
                    <a:pt x="1112" y="236"/>
                  </a:lnTo>
                  <a:lnTo>
                    <a:pt x="1044" y="203"/>
                  </a:lnTo>
                  <a:lnTo>
                    <a:pt x="674" y="236"/>
                  </a:lnTo>
                  <a:lnTo>
                    <a:pt x="304" y="304"/>
                  </a:lnTo>
                  <a:lnTo>
                    <a:pt x="438" y="135"/>
                  </a:lnTo>
                  <a:lnTo>
                    <a:pt x="438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5938650" y="2604125"/>
              <a:ext cx="155750" cy="69900"/>
            </a:xfrm>
            <a:custGeom>
              <a:avLst/>
              <a:gdLst/>
              <a:ahLst/>
              <a:cxnLst/>
              <a:rect l="0" t="0" r="0" b="0"/>
              <a:pathLst>
                <a:path w="6230" h="2796" extrusionOk="0">
                  <a:moveTo>
                    <a:pt x="3839" y="1"/>
                  </a:moveTo>
                  <a:lnTo>
                    <a:pt x="1953" y="35"/>
                  </a:lnTo>
                  <a:lnTo>
                    <a:pt x="1011" y="35"/>
                  </a:lnTo>
                  <a:lnTo>
                    <a:pt x="539" y="102"/>
                  </a:lnTo>
                  <a:lnTo>
                    <a:pt x="101" y="203"/>
                  </a:lnTo>
                  <a:lnTo>
                    <a:pt x="68" y="237"/>
                  </a:lnTo>
                  <a:lnTo>
                    <a:pt x="101" y="270"/>
                  </a:lnTo>
                  <a:lnTo>
                    <a:pt x="135" y="270"/>
                  </a:lnTo>
                  <a:lnTo>
                    <a:pt x="34" y="506"/>
                  </a:lnTo>
                  <a:lnTo>
                    <a:pt x="0" y="775"/>
                  </a:lnTo>
                  <a:lnTo>
                    <a:pt x="0" y="1314"/>
                  </a:lnTo>
                  <a:lnTo>
                    <a:pt x="34" y="1954"/>
                  </a:lnTo>
                  <a:lnTo>
                    <a:pt x="135" y="2593"/>
                  </a:lnTo>
                  <a:lnTo>
                    <a:pt x="169" y="2627"/>
                  </a:lnTo>
                  <a:lnTo>
                    <a:pt x="202" y="2661"/>
                  </a:lnTo>
                  <a:lnTo>
                    <a:pt x="303" y="2661"/>
                  </a:lnTo>
                  <a:lnTo>
                    <a:pt x="977" y="2762"/>
                  </a:lnTo>
                  <a:lnTo>
                    <a:pt x="1684" y="2795"/>
                  </a:lnTo>
                  <a:lnTo>
                    <a:pt x="2391" y="2762"/>
                  </a:lnTo>
                  <a:lnTo>
                    <a:pt x="3098" y="2728"/>
                  </a:lnTo>
                  <a:lnTo>
                    <a:pt x="4478" y="2661"/>
                  </a:lnTo>
                  <a:lnTo>
                    <a:pt x="5185" y="2627"/>
                  </a:lnTo>
                  <a:lnTo>
                    <a:pt x="5892" y="2661"/>
                  </a:lnTo>
                  <a:lnTo>
                    <a:pt x="5926" y="2728"/>
                  </a:lnTo>
                  <a:lnTo>
                    <a:pt x="6027" y="2728"/>
                  </a:lnTo>
                  <a:lnTo>
                    <a:pt x="6094" y="2694"/>
                  </a:lnTo>
                  <a:lnTo>
                    <a:pt x="6128" y="2627"/>
                  </a:lnTo>
                  <a:lnTo>
                    <a:pt x="6195" y="1348"/>
                  </a:lnTo>
                  <a:lnTo>
                    <a:pt x="6229" y="708"/>
                  </a:lnTo>
                  <a:lnTo>
                    <a:pt x="6229" y="405"/>
                  </a:lnTo>
                  <a:lnTo>
                    <a:pt x="6195" y="102"/>
                  </a:lnTo>
                  <a:lnTo>
                    <a:pt x="6162" y="68"/>
                  </a:lnTo>
                  <a:lnTo>
                    <a:pt x="6128" y="35"/>
                  </a:lnTo>
                  <a:lnTo>
                    <a:pt x="6094" y="68"/>
                  </a:lnTo>
                  <a:lnTo>
                    <a:pt x="6061" y="102"/>
                  </a:lnTo>
                  <a:lnTo>
                    <a:pt x="5960" y="641"/>
                  </a:lnTo>
                  <a:lnTo>
                    <a:pt x="5926" y="1247"/>
                  </a:lnTo>
                  <a:lnTo>
                    <a:pt x="5892" y="2425"/>
                  </a:lnTo>
                  <a:lnTo>
                    <a:pt x="5185" y="2391"/>
                  </a:lnTo>
                  <a:lnTo>
                    <a:pt x="4512" y="2391"/>
                  </a:lnTo>
                  <a:lnTo>
                    <a:pt x="3132" y="2459"/>
                  </a:lnTo>
                  <a:lnTo>
                    <a:pt x="1751" y="2526"/>
                  </a:lnTo>
                  <a:lnTo>
                    <a:pt x="1044" y="2560"/>
                  </a:lnTo>
                  <a:lnTo>
                    <a:pt x="371" y="2526"/>
                  </a:lnTo>
                  <a:lnTo>
                    <a:pt x="270" y="1920"/>
                  </a:lnTo>
                  <a:lnTo>
                    <a:pt x="236" y="1314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169" y="270"/>
                  </a:lnTo>
                  <a:lnTo>
                    <a:pt x="505" y="304"/>
                  </a:lnTo>
                  <a:lnTo>
                    <a:pt x="1482" y="304"/>
                  </a:lnTo>
                  <a:lnTo>
                    <a:pt x="2122" y="270"/>
                  </a:lnTo>
                  <a:lnTo>
                    <a:pt x="2761" y="237"/>
                  </a:lnTo>
                  <a:lnTo>
                    <a:pt x="4108" y="203"/>
                  </a:lnTo>
                  <a:lnTo>
                    <a:pt x="5354" y="203"/>
                  </a:lnTo>
                  <a:lnTo>
                    <a:pt x="5623" y="237"/>
                  </a:lnTo>
                  <a:lnTo>
                    <a:pt x="5724" y="237"/>
                  </a:lnTo>
                  <a:lnTo>
                    <a:pt x="5791" y="270"/>
                  </a:lnTo>
                  <a:lnTo>
                    <a:pt x="5859" y="304"/>
                  </a:lnTo>
                  <a:lnTo>
                    <a:pt x="5892" y="304"/>
                  </a:lnTo>
                  <a:lnTo>
                    <a:pt x="5960" y="270"/>
                  </a:lnTo>
                  <a:lnTo>
                    <a:pt x="5960" y="203"/>
                  </a:lnTo>
                  <a:lnTo>
                    <a:pt x="5926" y="102"/>
                  </a:lnTo>
                  <a:lnTo>
                    <a:pt x="5859" y="68"/>
                  </a:lnTo>
                  <a:lnTo>
                    <a:pt x="5791" y="35"/>
                  </a:lnTo>
                  <a:lnTo>
                    <a:pt x="56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6" name="Shape 446"/>
            <p:cNvSpPr/>
            <p:nvPr/>
          </p:nvSpPr>
          <p:spPr>
            <a:xfrm>
              <a:off x="5744225" y="2620125"/>
              <a:ext cx="22750" cy="13500"/>
            </a:xfrm>
            <a:custGeom>
              <a:avLst/>
              <a:gdLst/>
              <a:ahLst/>
              <a:cxnLst/>
              <a:rect l="0" t="0" r="0" b="0"/>
              <a:pathLst>
                <a:path w="910" h="540" extrusionOk="0">
                  <a:moveTo>
                    <a:pt x="741" y="1"/>
                  </a:moveTo>
                  <a:lnTo>
                    <a:pt x="573" y="34"/>
                  </a:lnTo>
                  <a:lnTo>
                    <a:pt x="404" y="102"/>
                  </a:lnTo>
                  <a:lnTo>
                    <a:pt x="67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405"/>
                  </a:lnTo>
                  <a:lnTo>
                    <a:pt x="67" y="438"/>
                  </a:lnTo>
                  <a:lnTo>
                    <a:pt x="775" y="539"/>
                  </a:lnTo>
                  <a:lnTo>
                    <a:pt x="842" y="539"/>
                  </a:lnTo>
                  <a:lnTo>
                    <a:pt x="876" y="506"/>
                  </a:lnTo>
                  <a:lnTo>
                    <a:pt x="909" y="472"/>
                  </a:lnTo>
                  <a:lnTo>
                    <a:pt x="909" y="438"/>
                  </a:lnTo>
                  <a:lnTo>
                    <a:pt x="876" y="371"/>
                  </a:lnTo>
                  <a:lnTo>
                    <a:pt x="842" y="337"/>
                  </a:lnTo>
                  <a:lnTo>
                    <a:pt x="505" y="270"/>
                  </a:lnTo>
                  <a:lnTo>
                    <a:pt x="674" y="203"/>
                  </a:lnTo>
                  <a:lnTo>
                    <a:pt x="775" y="102"/>
                  </a:lnTo>
                  <a:lnTo>
                    <a:pt x="808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6030400" y="2712725"/>
              <a:ext cx="64000" cy="41250"/>
            </a:xfrm>
            <a:custGeom>
              <a:avLst/>
              <a:gdLst/>
              <a:ahLst/>
              <a:cxnLst/>
              <a:rect l="0" t="0" r="0" b="0"/>
              <a:pathLst>
                <a:path w="2560" h="1650" extrusionOk="0">
                  <a:moveTo>
                    <a:pt x="371" y="0"/>
                  </a:moveTo>
                  <a:lnTo>
                    <a:pt x="34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68" y="202"/>
                  </a:lnTo>
                  <a:lnTo>
                    <a:pt x="707" y="236"/>
                  </a:lnTo>
                  <a:lnTo>
                    <a:pt x="1347" y="236"/>
                  </a:lnTo>
                  <a:lnTo>
                    <a:pt x="1818" y="269"/>
                  </a:lnTo>
                  <a:lnTo>
                    <a:pt x="2323" y="269"/>
                  </a:lnTo>
                  <a:lnTo>
                    <a:pt x="2391" y="539"/>
                  </a:lnTo>
                  <a:lnTo>
                    <a:pt x="2391" y="842"/>
                  </a:lnTo>
                  <a:lnTo>
                    <a:pt x="2357" y="1414"/>
                  </a:lnTo>
                  <a:lnTo>
                    <a:pt x="404" y="1414"/>
                  </a:lnTo>
                  <a:lnTo>
                    <a:pt x="169" y="1481"/>
                  </a:lnTo>
                  <a:lnTo>
                    <a:pt x="135" y="1515"/>
                  </a:lnTo>
                  <a:lnTo>
                    <a:pt x="169" y="1549"/>
                  </a:lnTo>
                  <a:lnTo>
                    <a:pt x="404" y="1616"/>
                  </a:lnTo>
                  <a:lnTo>
                    <a:pt x="1212" y="1616"/>
                  </a:lnTo>
                  <a:lnTo>
                    <a:pt x="2458" y="1650"/>
                  </a:lnTo>
                  <a:lnTo>
                    <a:pt x="2525" y="1616"/>
                  </a:lnTo>
                  <a:lnTo>
                    <a:pt x="2559" y="1549"/>
                  </a:lnTo>
                  <a:lnTo>
                    <a:pt x="2559" y="1212"/>
                  </a:lnTo>
                  <a:lnTo>
                    <a:pt x="2525" y="875"/>
                  </a:lnTo>
                  <a:lnTo>
                    <a:pt x="2391" y="236"/>
                  </a:lnTo>
                  <a:lnTo>
                    <a:pt x="2458" y="236"/>
                  </a:lnTo>
                  <a:lnTo>
                    <a:pt x="2492" y="168"/>
                  </a:lnTo>
                  <a:lnTo>
                    <a:pt x="2458" y="135"/>
                  </a:lnTo>
                  <a:lnTo>
                    <a:pt x="2424" y="101"/>
                  </a:lnTo>
                  <a:lnTo>
                    <a:pt x="2357" y="101"/>
                  </a:lnTo>
                  <a:lnTo>
                    <a:pt x="2357" y="34"/>
                  </a:lnTo>
                  <a:lnTo>
                    <a:pt x="2323" y="0"/>
                  </a:lnTo>
                  <a:lnTo>
                    <a:pt x="2290" y="0"/>
                  </a:lnTo>
                  <a:lnTo>
                    <a:pt x="2290" y="34"/>
                  </a:lnTo>
                  <a:lnTo>
                    <a:pt x="2290" y="67"/>
                  </a:lnTo>
                  <a:lnTo>
                    <a:pt x="2054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5958000" y="2678200"/>
              <a:ext cx="62325" cy="74950"/>
            </a:xfrm>
            <a:custGeom>
              <a:avLst/>
              <a:gdLst/>
              <a:ahLst/>
              <a:cxnLst/>
              <a:rect l="0" t="0" r="0" b="0"/>
              <a:pathLst>
                <a:path w="2493" h="2998" extrusionOk="0">
                  <a:moveTo>
                    <a:pt x="270" y="1482"/>
                  </a:moveTo>
                  <a:lnTo>
                    <a:pt x="506" y="1549"/>
                  </a:lnTo>
                  <a:lnTo>
                    <a:pt x="708" y="1583"/>
                  </a:lnTo>
                  <a:lnTo>
                    <a:pt x="1179" y="1617"/>
                  </a:lnTo>
                  <a:lnTo>
                    <a:pt x="1718" y="1650"/>
                  </a:lnTo>
                  <a:lnTo>
                    <a:pt x="1987" y="1650"/>
                  </a:lnTo>
                  <a:lnTo>
                    <a:pt x="2257" y="1617"/>
                  </a:lnTo>
                  <a:lnTo>
                    <a:pt x="2257" y="2155"/>
                  </a:lnTo>
                  <a:lnTo>
                    <a:pt x="2257" y="2391"/>
                  </a:lnTo>
                  <a:lnTo>
                    <a:pt x="2257" y="2660"/>
                  </a:lnTo>
                  <a:lnTo>
                    <a:pt x="1785" y="2660"/>
                  </a:lnTo>
                  <a:lnTo>
                    <a:pt x="1348" y="2694"/>
                  </a:lnTo>
                  <a:lnTo>
                    <a:pt x="809" y="2728"/>
                  </a:lnTo>
                  <a:lnTo>
                    <a:pt x="540" y="2761"/>
                  </a:lnTo>
                  <a:lnTo>
                    <a:pt x="304" y="2795"/>
                  </a:lnTo>
                  <a:lnTo>
                    <a:pt x="278" y="2821"/>
                  </a:lnTo>
                  <a:lnTo>
                    <a:pt x="278" y="2821"/>
                  </a:lnTo>
                  <a:lnTo>
                    <a:pt x="304" y="2559"/>
                  </a:lnTo>
                  <a:lnTo>
                    <a:pt x="304" y="2189"/>
                  </a:lnTo>
                  <a:lnTo>
                    <a:pt x="270" y="1482"/>
                  </a:lnTo>
                  <a:close/>
                  <a:moveTo>
                    <a:pt x="1718" y="1"/>
                  </a:moveTo>
                  <a:lnTo>
                    <a:pt x="1146" y="34"/>
                  </a:lnTo>
                  <a:lnTo>
                    <a:pt x="674" y="68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36" y="68"/>
                  </a:lnTo>
                  <a:lnTo>
                    <a:pt x="35" y="405"/>
                  </a:lnTo>
                  <a:lnTo>
                    <a:pt x="35" y="708"/>
                  </a:lnTo>
                  <a:lnTo>
                    <a:pt x="35" y="1381"/>
                  </a:lnTo>
                  <a:lnTo>
                    <a:pt x="1" y="2155"/>
                  </a:lnTo>
                  <a:lnTo>
                    <a:pt x="35" y="2526"/>
                  </a:lnTo>
                  <a:lnTo>
                    <a:pt x="68" y="2930"/>
                  </a:lnTo>
                  <a:lnTo>
                    <a:pt x="136" y="2963"/>
                  </a:lnTo>
                  <a:lnTo>
                    <a:pt x="169" y="2997"/>
                  </a:lnTo>
                  <a:lnTo>
                    <a:pt x="237" y="2963"/>
                  </a:lnTo>
                  <a:lnTo>
                    <a:pt x="270" y="2896"/>
                  </a:lnTo>
                  <a:lnTo>
                    <a:pt x="276" y="2835"/>
                  </a:lnTo>
                  <a:lnTo>
                    <a:pt x="304" y="2862"/>
                  </a:lnTo>
                  <a:lnTo>
                    <a:pt x="540" y="2896"/>
                  </a:lnTo>
                  <a:lnTo>
                    <a:pt x="1348" y="2896"/>
                  </a:lnTo>
                  <a:lnTo>
                    <a:pt x="1819" y="2862"/>
                  </a:lnTo>
                  <a:lnTo>
                    <a:pt x="2290" y="2829"/>
                  </a:lnTo>
                  <a:lnTo>
                    <a:pt x="2324" y="2896"/>
                  </a:lnTo>
                  <a:lnTo>
                    <a:pt x="2358" y="2930"/>
                  </a:lnTo>
                  <a:lnTo>
                    <a:pt x="2391" y="2896"/>
                  </a:lnTo>
                  <a:lnTo>
                    <a:pt x="2425" y="2829"/>
                  </a:lnTo>
                  <a:lnTo>
                    <a:pt x="2459" y="2761"/>
                  </a:lnTo>
                  <a:lnTo>
                    <a:pt x="2425" y="2694"/>
                  </a:lnTo>
                  <a:lnTo>
                    <a:pt x="2459" y="2425"/>
                  </a:lnTo>
                  <a:lnTo>
                    <a:pt x="2492" y="2155"/>
                  </a:lnTo>
                  <a:lnTo>
                    <a:pt x="2492" y="1617"/>
                  </a:lnTo>
                  <a:lnTo>
                    <a:pt x="2492" y="876"/>
                  </a:lnTo>
                  <a:lnTo>
                    <a:pt x="2492" y="506"/>
                  </a:lnTo>
                  <a:lnTo>
                    <a:pt x="2425" y="135"/>
                  </a:lnTo>
                  <a:lnTo>
                    <a:pt x="2391" y="135"/>
                  </a:lnTo>
                  <a:lnTo>
                    <a:pt x="2324" y="438"/>
                  </a:lnTo>
                  <a:lnTo>
                    <a:pt x="2290" y="775"/>
                  </a:lnTo>
                  <a:lnTo>
                    <a:pt x="2290" y="1415"/>
                  </a:lnTo>
                  <a:lnTo>
                    <a:pt x="2290" y="1448"/>
                  </a:lnTo>
                  <a:lnTo>
                    <a:pt x="2021" y="1415"/>
                  </a:lnTo>
                  <a:lnTo>
                    <a:pt x="1718" y="1381"/>
                  </a:lnTo>
                  <a:lnTo>
                    <a:pt x="1179" y="1381"/>
                  </a:lnTo>
                  <a:lnTo>
                    <a:pt x="708" y="1347"/>
                  </a:lnTo>
                  <a:lnTo>
                    <a:pt x="472" y="1347"/>
                  </a:lnTo>
                  <a:lnTo>
                    <a:pt x="270" y="1381"/>
                  </a:lnTo>
                  <a:lnTo>
                    <a:pt x="270" y="842"/>
                  </a:lnTo>
                  <a:lnTo>
                    <a:pt x="270" y="573"/>
                  </a:lnTo>
                  <a:lnTo>
                    <a:pt x="237" y="304"/>
                  </a:lnTo>
                  <a:lnTo>
                    <a:pt x="775" y="270"/>
                  </a:lnTo>
                  <a:lnTo>
                    <a:pt x="1280" y="236"/>
                  </a:lnTo>
                  <a:lnTo>
                    <a:pt x="1785" y="203"/>
                  </a:lnTo>
                  <a:lnTo>
                    <a:pt x="2290" y="169"/>
                  </a:lnTo>
                  <a:lnTo>
                    <a:pt x="2358" y="135"/>
                  </a:lnTo>
                  <a:lnTo>
                    <a:pt x="2358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9" name="Shape 449"/>
            <p:cNvSpPr/>
            <p:nvPr/>
          </p:nvSpPr>
          <p:spPr>
            <a:xfrm>
              <a:off x="6028700" y="2718600"/>
              <a:ext cx="4250" cy="35375"/>
            </a:xfrm>
            <a:custGeom>
              <a:avLst/>
              <a:gdLst/>
              <a:ahLst/>
              <a:cxnLst/>
              <a:rect l="0" t="0" r="0" b="0"/>
              <a:pathLst>
                <a:path w="170" h="1415" extrusionOk="0">
                  <a:moveTo>
                    <a:pt x="102" y="1"/>
                  </a:moveTo>
                  <a:lnTo>
                    <a:pt x="35" y="102"/>
                  </a:lnTo>
                  <a:lnTo>
                    <a:pt x="1" y="236"/>
                  </a:lnTo>
                  <a:lnTo>
                    <a:pt x="1" y="506"/>
                  </a:lnTo>
                  <a:lnTo>
                    <a:pt x="1" y="1314"/>
                  </a:lnTo>
                  <a:lnTo>
                    <a:pt x="1" y="1381"/>
                  </a:lnTo>
                  <a:lnTo>
                    <a:pt x="68" y="1415"/>
                  </a:lnTo>
                  <a:lnTo>
                    <a:pt x="136" y="1381"/>
                  </a:lnTo>
                  <a:lnTo>
                    <a:pt x="169" y="1314"/>
                  </a:lnTo>
                  <a:lnTo>
                    <a:pt x="169" y="506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6053950" y="2723650"/>
              <a:ext cx="14350" cy="19400"/>
            </a:xfrm>
            <a:custGeom>
              <a:avLst/>
              <a:gdLst/>
              <a:ahLst/>
              <a:cxnLst/>
              <a:rect l="0" t="0" r="0" b="0"/>
              <a:pathLst>
                <a:path w="574" h="776" extrusionOk="0">
                  <a:moveTo>
                    <a:pt x="169" y="1"/>
                  </a:moveTo>
                  <a:lnTo>
                    <a:pt x="136" y="68"/>
                  </a:lnTo>
                  <a:lnTo>
                    <a:pt x="136" y="135"/>
                  </a:lnTo>
                  <a:lnTo>
                    <a:pt x="169" y="203"/>
                  </a:lnTo>
                  <a:lnTo>
                    <a:pt x="237" y="270"/>
                  </a:lnTo>
                  <a:lnTo>
                    <a:pt x="304" y="337"/>
                  </a:lnTo>
                  <a:lnTo>
                    <a:pt x="270" y="371"/>
                  </a:lnTo>
                  <a:lnTo>
                    <a:pt x="35" y="573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6" y="775"/>
                  </a:lnTo>
                  <a:lnTo>
                    <a:pt x="169" y="775"/>
                  </a:lnTo>
                  <a:lnTo>
                    <a:pt x="203" y="741"/>
                  </a:lnTo>
                  <a:lnTo>
                    <a:pt x="405" y="539"/>
                  </a:lnTo>
                  <a:lnTo>
                    <a:pt x="506" y="438"/>
                  </a:lnTo>
                  <a:lnTo>
                    <a:pt x="540" y="405"/>
                  </a:lnTo>
                  <a:lnTo>
                    <a:pt x="573" y="337"/>
                  </a:lnTo>
                  <a:lnTo>
                    <a:pt x="573" y="304"/>
                  </a:lnTo>
                  <a:lnTo>
                    <a:pt x="540" y="236"/>
                  </a:lnTo>
                  <a:lnTo>
                    <a:pt x="439" y="135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6056475" y="2501450"/>
              <a:ext cx="27825" cy="22750"/>
            </a:xfrm>
            <a:custGeom>
              <a:avLst/>
              <a:gdLst/>
              <a:ahLst/>
              <a:cxnLst/>
              <a:rect l="0" t="0" r="0" b="0"/>
              <a:pathLst>
                <a:path w="1113" h="910" extrusionOk="0">
                  <a:moveTo>
                    <a:pt x="944" y="0"/>
                  </a:moveTo>
                  <a:lnTo>
                    <a:pt x="876" y="34"/>
                  </a:lnTo>
                  <a:lnTo>
                    <a:pt x="876" y="101"/>
                  </a:lnTo>
                  <a:lnTo>
                    <a:pt x="876" y="236"/>
                  </a:lnTo>
                  <a:lnTo>
                    <a:pt x="843" y="337"/>
                  </a:lnTo>
                  <a:lnTo>
                    <a:pt x="775" y="438"/>
                  </a:lnTo>
                  <a:lnTo>
                    <a:pt x="641" y="472"/>
                  </a:lnTo>
                  <a:lnTo>
                    <a:pt x="405" y="472"/>
                  </a:lnTo>
                  <a:lnTo>
                    <a:pt x="405" y="404"/>
                  </a:lnTo>
                  <a:lnTo>
                    <a:pt x="405" y="337"/>
                  </a:lnTo>
                  <a:lnTo>
                    <a:pt x="439" y="236"/>
                  </a:lnTo>
                  <a:lnTo>
                    <a:pt x="439" y="202"/>
                  </a:lnTo>
                  <a:lnTo>
                    <a:pt x="371" y="202"/>
                  </a:lnTo>
                  <a:lnTo>
                    <a:pt x="237" y="303"/>
                  </a:lnTo>
                  <a:lnTo>
                    <a:pt x="68" y="337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909"/>
                  </a:lnTo>
                  <a:lnTo>
                    <a:pt x="371" y="909"/>
                  </a:lnTo>
                  <a:lnTo>
                    <a:pt x="405" y="876"/>
                  </a:lnTo>
                  <a:lnTo>
                    <a:pt x="405" y="808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809" y="640"/>
                  </a:lnTo>
                  <a:lnTo>
                    <a:pt x="944" y="539"/>
                  </a:lnTo>
                  <a:lnTo>
                    <a:pt x="1045" y="371"/>
                  </a:lnTo>
                  <a:lnTo>
                    <a:pt x="1112" y="236"/>
                  </a:lnTo>
                  <a:lnTo>
                    <a:pt x="1078" y="68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5990825" y="2395400"/>
              <a:ext cx="101875" cy="63150"/>
            </a:xfrm>
            <a:custGeom>
              <a:avLst/>
              <a:gdLst/>
              <a:ahLst/>
              <a:cxnLst/>
              <a:rect l="0" t="0" r="0" b="0"/>
              <a:pathLst>
                <a:path w="4075" h="2526" extrusionOk="0">
                  <a:moveTo>
                    <a:pt x="2930" y="236"/>
                  </a:moveTo>
                  <a:lnTo>
                    <a:pt x="3839" y="270"/>
                  </a:lnTo>
                  <a:lnTo>
                    <a:pt x="3839" y="1280"/>
                  </a:lnTo>
                  <a:lnTo>
                    <a:pt x="3873" y="2256"/>
                  </a:lnTo>
                  <a:lnTo>
                    <a:pt x="2055" y="2189"/>
                  </a:lnTo>
                  <a:lnTo>
                    <a:pt x="1112" y="2189"/>
                  </a:lnTo>
                  <a:lnTo>
                    <a:pt x="237" y="2222"/>
                  </a:lnTo>
                  <a:lnTo>
                    <a:pt x="203" y="2222"/>
                  </a:lnTo>
                  <a:lnTo>
                    <a:pt x="237" y="2189"/>
                  </a:lnTo>
                  <a:lnTo>
                    <a:pt x="237" y="1953"/>
                  </a:lnTo>
                  <a:lnTo>
                    <a:pt x="237" y="1717"/>
                  </a:lnTo>
                  <a:lnTo>
                    <a:pt x="203" y="1246"/>
                  </a:lnTo>
                  <a:lnTo>
                    <a:pt x="203" y="741"/>
                  </a:lnTo>
                  <a:lnTo>
                    <a:pt x="237" y="236"/>
                  </a:lnTo>
                  <a:close/>
                  <a:moveTo>
                    <a:pt x="1112" y="0"/>
                  </a:moveTo>
                  <a:lnTo>
                    <a:pt x="237" y="68"/>
                  </a:lnTo>
                  <a:lnTo>
                    <a:pt x="203" y="101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35" y="674"/>
                  </a:lnTo>
                  <a:lnTo>
                    <a:pt x="1" y="1246"/>
                  </a:lnTo>
                  <a:lnTo>
                    <a:pt x="1" y="1751"/>
                  </a:lnTo>
                  <a:lnTo>
                    <a:pt x="35" y="1987"/>
                  </a:lnTo>
                  <a:lnTo>
                    <a:pt x="136" y="2189"/>
                  </a:lnTo>
                  <a:lnTo>
                    <a:pt x="169" y="2222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641" y="2391"/>
                  </a:lnTo>
                  <a:lnTo>
                    <a:pt x="1112" y="2458"/>
                  </a:lnTo>
                  <a:lnTo>
                    <a:pt x="2021" y="2525"/>
                  </a:lnTo>
                  <a:lnTo>
                    <a:pt x="2964" y="2525"/>
                  </a:lnTo>
                  <a:lnTo>
                    <a:pt x="3873" y="2458"/>
                  </a:lnTo>
                  <a:lnTo>
                    <a:pt x="3906" y="2525"/>
                  </a:lnTo>
                  <a:lnTo>
                    <a:pt x="3974" y="2525"/>
                  </a:lnTo>
                  <a:lnTo>
                    <a:pt x="4041" y="2492"/>
                  </a:lnTo>
                  <a:lnTo>
                    <a:pt x="4075" y="2424"/>
                  </a:lnTo>
                  <a:lnTo>
                    <a:pt x="4075" y="1280"/>
                  </a:lnTo>
                  <a:lnTo>
                    <a:pt x="4041" y="707"/>
                  </a:lnTo>
                  <a:lnTo>
                    <a:pt x="4007" y="169"/>
                  </a:lnTo>
                  <a:lnTo>
                    <a:pt x="4007" y="101"/>
                  </a:lnTo>
                  <a:lnTo>
                    <a:pt x="3974" y="68"/>
                  </a:lnTo>
                  <a:lnTo>
                    <a:pt x="3873" y="68"/>
                  </a:lnTo>
                  <a:lnTo>
                    <a:pt x="29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6030400" y="2466100"/>
              <a:ext cx="66525" cy="132175"/>
            </a:xfrm>
            <a:custGeom>
              <a:avLst/>
              <a:gdLst/>
              <a:ahLst/>
              <a:cxnLst/>
              <a:rect l="0" t="0" r="0" b="0"/>
              <a:pathLst>
                <a:path w="2661" h="5287" extrusionOk="0">
                  <a:moveTo>
                    <a:pt x="2492" y="202"/>
                  </a:moveTo>
                  <a:lnTo>
                    <a:pt x="2424" y="472"/>
                  </a:lnTo>
                  <a:lnTo>
                    <a:pt x="2391" y="775"/>
                  </a:lnTo>
                  <a:lnTo>
                    <a:pt x="2391" y="1347"/>
                  </a:lnTo>
                  <a:lnTo>
                    <a:pt x="2424" y="1953"/>
                  </a:lnTo>
                  <a:lnTo>
                    <a:pt x="2424" y="2525"/>
                  </a:lnTo>
                  <a:lnTo>
                    <a:pt x="2391" y="3771"/>
                  </a:lnTo>
                  <a:lnTo>
                    <a:pt x="2323" y="5017"/>
                  </a:lnTo>
                  <a:lnTo>
                    <a:pt x="1684" y="5017"/>
                  </a:lnTo>
                  <a:lnTo>
                    <a:pt x="1313" y="4983"/>
                  </a:lnTo>
                  <a:lnTo>
                    <a:pt x="1111" y="4983"/>
                  </a:lnTo>
                  <a:lnTo>
                    <a:pt x="943" y="5017"/>
                  </a:lnTo>
                  <a:lnTo>
                    <a:pt x="977" y="4344"/>
                  </a:lnTo>
                  <a:lnTo>
                    <a:pt x="977" y="3704"/>
                  </a:lnTo>
                  <a:lnTo>
                    <a:pt x="909" y="2424"/>
                  </a:lnTo>
                  <a:lnTo>
                    <a:pt x="943" y="2357"/>
                  </a:lnTo>
                  <a:lnTo>
                    <a:pt x="943" y="2290"/>
                  </a:lnTo>
                  <a:lnTo>
                    <a:pt x="909" y="2222"/>
                  </a:lnTo>
                  <a:lnTo>
                    <a:pt x="808" y="2222"/>
                  </a:lnTo>
                  <a:lnTo>
                    <a:pt x="303" y="2323"/>
                  </a:lnTo>
                  <a:lnTo>
                    <a:pt x="270" y="1751"/>
                  </a:lnTo>
                  <a:lnTo>
                    <a:pt x="236" y="1179"/>
                  </a:lnTo>
                  <a:lnTo>
                    <a:pt x="236" y="674"/>
                  </a:lnTo>
                  <a:lnTo>
                    <a:pt x="236" y="438"/>
                  </a:lnTo>
                  <a:lnTo>
                    <a:pt x="202" y="202"/>
                  </a:lnTo>
                  <a:lnTo>
                    <a:pt x="202" y="202"/>
                  </a:lnTo>
                  <a:lnTo>
                    <a:pt x="775" y="236"/>
                  </a:lnTo>
                  <a:lnTo>
                    <a:pt x="1347" y="236"/>
                  </a:lnTo>
                  <a:lnTo>
                    <a:pt x="2458" y="202"/>
                  </a:lnTo>
                  <a:close/>
                  <a:moveTo>
                    <a:pt x="775" y="0"/>
                  </a:moveTo>
                  <a:lnTo>
                    <a:pt x="202" y="68"/>
                  </a:lnTo>
                  <a:lnTo>
                    <a:pt x="169" y="101"/>
                  </a:lnTo>
                  <a:lnTo>
                    <a:pt x="101" y="68"/>
                  </a:lnTo>
                  <a:lnTo>
                    <a:pt x="68" y="101"/>
                  </a:lnTo>
                  <a:lnTo>
                    <a:pt x="0" y="371"/>
                  </a:lnTo>
                  <a:lnTo>
                    <a:pt x="0" y="640"/>
                  </a:lnTo>
                  <a:lnTo>
                    <a:pt x="0" y="1179"/>
                  </a:lnTo>
                  <a:lnTo>
                    <a:pt x="0" y="1785"/>
                  </a:lnTo>
                  <a:lnTo>
                    <a:pt x="0" y="2121"/>
                  </a:lnTo>
                  <a:lnTo>
                    <a:pt x="68" y="2424"/>
                  </a:lnTo>
                  <a:lnTo>
                    <a:pt x="68" y="2458"/>
                  </a:lnTo>
                  <a:lnTo>
                    <a:pt x="135" y="2492"/>
                  </a:lnTo>
                  <a:lnTo>
                    <a:pt x="270" y="2492"/>
                  </a:lnTo>
                  <a:lnTo>
                    <a:pt x="741" y="2458"/>
                  </a:lnTo>
                  <a:lnTo>
                    <a:pt x="741" y="3805"/>
                  </a:lnTo>
                  <a:lnTo>
                    <a:pt x="741" y="4478"/>
                  </a:lnTo>
                  <a:lnTo>
                    <a:pt x="775" y="5152"/>
                  </a:lnTo>
                  <a:lnTo>
                    <a:pt x="808" y="5185"/>
                  </a:lnTo>
                  <a:lnTo>
                    <a:pt x="876" y="5219"/>
                  </a:lnTo>
                  <a:lnTo>
                    <a:pt x="909" y="5185"/>
                  </a:lnTo>
                  <a:lnTo>
                    <a:pt x="943" y="5152"/>
                  </a:lnTo>
                  <a:lnTo>
                    <a:pt x="943" y="5118"/>
                  </a:lnTo>
                  <a:lnTo>
                    <a:pt x="1078" y="5185"/>
                  </a:lnTo>
                  <a:lnTo>
                    <a:pt x="1246" y="5219"/>
                  </a:lnTo>
                  <a:lnTo>
                    <a:pt x="1549" y="5219"/>
                  </a:lnTo>
                  <a:lnTo>
                    <a:pt x="1953" y="5253"/>
                  </a:lnTo>
                  <a:lnTo>
                    <a:pt x="2357" y="5253"/>
                  </a:lnTo>
                  <a:lnTo>
                    <a:pt x="2424" y="5286"/>
                  </a:lnTo>
                  <a:lnTo>
                    <a:pt x="2492" y="5253"/>
                  </a:lnTo>
                  <a:lnTo>
                    <a:pt x="2525" y="5253"/>
                  </a:lnTo>
                  <a:lnTo>
                    <a:pt x="2593" y="5219"/>
                  </a:lnTo>
                  <a:lnTo>
                    <a:pt x="2626" y="5152"/>
                  </a:lnTo>
                  <a:lnTo>
                    <a:pt x="2593" y="5084"/>
                  </a:lnTo>
                  <a:lnTo>
                    <a:pt x="2525" y="5017"/>
                  </a:lnTo>
                  <a:lnTo>
                    <a:pt x="2593" y="3771"/>
                  </a:lnTo>
                  <a:lnTo>
                    <a:pt x="2626" y="2525"/>
                  </a:lnTo>
                  <a:lnTo>
                    <a:pt x="2660" y="1347"/>
                  </a:lnTo>
                  <a:lnTo>
                    <a:pt x="2660" y="741"/>
                  </a:lnTo>
                  <a:lnTo>
                    <a:pt x="2593" y="438"/>
                  </a:lnTo>
                  <a:lnTo>
                    <a:pt x="2525" y="169"/>
                  </a:lnTo>
                  <a:lnTo>
                    <a:pt x="2559" y="135"/>
                  </a:lnTo>
                  <a:lnTo>
                    <a:pt x="2559" y="68"/>
                  </a:lnTo>
                  <a:lnTo>
                    <a:pt x="25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5982425" y="2726175"/>
              <a:ext cx="21050" cy="12650"/>
            </a:xfrm>
            <a:custGeom>
              <a:avLst/>
              <a:gdLst/>
              <a:ahLst/>
              <a:cxnLst/>
              <a:rect l="0" t="0" r="0" b="0"/>
              <a:pathLst>
                <a:path w="842" h="506" extrusionOk="0">
                  <a:moveTo>
                    <a:pt x="34" y="1"/>
                  </a:moveTo>
                  <a:lnTo>
                    <a:pt x="0" y="68"/>
                  </a:lnTo>
                  <a:lnTo>
                    <a:pt x="0" y="135"/>
                  </a:lnTo>
                  <a:lnTo>
                    <a:pt x="101" y="304"/>
                  </a:lnTo>
                  <a:lnTo>
                    <a:pt x="236" y="472"/>
                  </a:lnTo>
                  <a:lnTo>
                    <a:pt x="270" y="506"/>
                  </a:lnTo>
                  <a:lnTo>
                    <a:pt x="303" y="506"/>
                  </a:lnTo>
                  <a:lnTo>
                    <a:pt x="371" y="472"/>
                  </a:lnTo>
                  <a:lnTo>
                    <a:pt x="472" y="472"/>
                  </a:lnTo>
                  <a:lnTo>
                    <a:pt x="640" y="304"/>
                  </a:lnTo>
                  <a:lnTo>
                    <a:pt x="842" y="169"/>
                  </a:lnTo>
                  <a:lnTo>
                    <a:pt x="842" y="102"/>
                  </a:lnTo>
                  <a:lnTo>
                    <a:pt x="842" y="34"/>
                  </a:lnTo>
                  <a:lnTo>
                    <a:pt x="775" y="1"/>
                  </a:lnTo>
                  <a:lnTo>
                    <a:pt x="707" y="1"/>
                  </a:lnTo>
                  <a:lnTo>
                    <a:pt x="539" y="135"/>
                  </a:lnTo>
                  <a:lnTo>
                    <a:pt x="371" y="304"/>
                  </a:lnTo>
                  <a:lnTo>
                    <a:pt x="270" y="169"/>
                  </a:lnTo>
                  <a:lnTo>
                    <a:pt x="135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5072550" y="2497250"/>
              <a:ext cx="28625" cy="23575"/>
            </a:xfrm>
            <a:custGeom>
              <a:avLst/>
              <a:gdLst/>
              <a:ahLst/>
              <a:cxnLst/>
              <a:rect l="0" t="0" r="0" b="0"/>
              <a:pathLst>
                <a:path w="1145" h="943" extrusionOk="0">
                  <a:moveTo>
                    <a:pt x="1044" y="0"/>
                  </a:moveTo>
                  <a:lnTo>
                    <a:pt x="1010" y="34"/>
                  </a:lnTo>
                  <a:lnTo>
                    <a:pt x="976" y="236"/>
                  </a:lnTo>
                  <a:lnTo>
                    <a:pt x="976" y="438"/>
                  </a:lnTo>
                  <a:lnTo>
                    <a:pt x="976" y="505"/>
                  </a:lnTo>
                  <a:lnTo>
                    <a:pt x="943" y="471"/>
                  </a:lnTo>
                  <a:lnTo>
                    <a:pt x="774" y="337"/>
                  </a:lnTo>
                  <a:lnTo>
                    <a:pt x="640" y="202"/>
                  </a:lnTo>
                  <a:lnTo>
                    <a:pt x="572" y="168"/>
                  </a:lnTo>
                  <a:lnTo>
                    <a:pt x="505" y="202"/>
                  </a:lnTo>
                  <a:lnTo>
                    <a:pt x="471" y="236"/>
                  </a:lnTo>
                  <a:lnTo>
                    <a:pt x="471" y="303"/>
                  </a:lnTo>
                  <a:lnTo>
                    <a:pt x="471" y="337"/>
                  </a:lnTo>
                  <a:lnTo>
                    <a:pt x="606" y="471"/>
                  </a:lnTo>
                  <a:lnTo>
                    <a:pt x="370" y="471"/>
                  </a:lnTo>
                  <a:lnTo>
                    <a:pt x="202" y="438"/>
                  </a:lnTo>
                  <a:lnTo>
                    <a:pt x="101" y="438"/>
                  </a:lnTo>
                  <a:lnTo>
                    <a:pt x="34" y="471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72"/>
                  </a:lnTo>
                  <a:lnTo>
                    <a:pt x="168" y="606"/>
                  </a:lnTo>
                  <a:lnTo>
                    <a:pt x="303" y="640"/>
                  </a:lnTo>
                  <a:lnTo>
                    <a:pt x="606" y="673"/>
                  </a:lnTo>
                  <a:lnTo>
                    <a:pt x="471" y="741"/>
                  </a:lnTo>
                  <a:lnTo>
                    <a:pt x="438" y="774"/>
                  </a:lnTo>
                  <a:lnTo>
                    <a:pt x="438" y="842"/>
                  </a:lnTo>
                  <a:lnTo>
                    <a:pt x="471" y="909"/>
                  </a:lnTo>
                  <a:lnTo>
                    <a:pt x="539" y="909"/>
                  </a:lnTo>
                  <a:lnTo>
                    <a:pt x="774" y="808"/>
                  </a:lnTo>
                  <a:lnTo>
                    <a:pt x="976" y="640"/>
                  </a:lnTo>
                  <a:lnTo>
                    <a:pt x="976" y="842"/>
                  </a:lnTo>
                  <a:lnTo>
                    <a:pt x="1010" y="909"/>
                  </a:lnTo>
                  <a:lnTo>
                    <a:pt x="1044" y="943"/>
                  </a:lnTo>
                  <a:lnTo>
                    <a:pt x="1111" y="909"/>
                  </a:lnTo>
                  <a:lnTo>
                    <a:pt x="1145" y="842"/>
                  </a:lnTo>
                  <a:lnTo>
                    <a:pt x="1145" y="438"/>
                  </a:lnTo>
                  <a:lnTo>
                    <a:pt x="1145" y="236"/>
                  </a:lnTo>
                  <a:lnTo>
                    <a:pt x="1111" y="34"/>
                  </a:lnTo>
                  <a:lnTo>
                    <a:pt x="1077" y="34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5868800" y="260582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357" y="236"/>
                  </a:lnTo>
                  <a:lnTo>
                    <a:pt x="2289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1" y="1886"/>
                  </a:lnTo>
                  <a:lnTo>
                    <a:pt x="2525" y="1313"/>
                  </a:lnTo>
                  <a:lnTo>
                    <a:pt x="2491" y="775"/>
                  </a:lnTo>
                  <a:lnTo>
                    <a:pt x="2458" y="202"/>
                  </a:lnTo>
                  <a:lnTo>
                    <a:pt x="2491" y="169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5128100" y="2676525"/>
              <a:ext cx="63150" cy="78300"/>
            </a:xfrm>
            <a:custGeom>
              <a:avLst/>
              <a:gdLst/>
              <a:ahLst/>
              <a:cxnLst/>
              <a:rect l="0" t="0" r="0" b="0"/>
              <a:pathLst>
                <a:path w="2526" h="3132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842"/>
                  </a:lnTo>
                  <a:lnTo>
                    <a:pt x="2256" y="1549"/>
                  </a:lnTo>
                  <a:lnTo>
                    <a:pt x="2256" y="2222"/>
                  </a:lnTo>
                  <a:lnTo>
                    <a:pt x="2290" y="2828"/>
                  </a:lnTo>
                  <a:lnTo>
                    <a:pt x="2290" y="2862"/>
                  </a:lnTo>
                  <a:lnTo>
                    <a:pt x="2256" y="2862"/>
                  </a:lnTo>
                  <a:lnTo>
                    <a:pt x="2020" y="2828"/>
                  </a:lnTo>
                  <a:lnTo>
                    <a:pt x="808" y="2828"/>
                  </a:lnTo>
                  <a:lnTo>
                    <a:pt x="303" y="2795"/>
                  </a:lnTo>
                  <a:lnTo>
                    <a:pt x="236" y="1482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842"/>
                  </a:lnTo>
                  <a:lnTo>
                    <a:pt x="0" y="1616"/>
                  </a:lnTo>
                  <a:lnTo>
                    <a:pt x="34" y="2391"/>
                  </a:lnTo>
                  <a:lnTo>
                    <a:pt x="101" y="3064"/>
                  </a:lnTo>
                  <a:lnTo>
                    <a:pt x="135" y="3098"/>
                  </a:lnTo>
                  <a:lnTo>
                    <a:pt x="168" y="3132"/>
                  </a:lnTo>
                  <a:lnTo>
                    <a:pt x="236" y="3132"/>
                  </a:lnTo>
                  <a:lnTo>
                    <a:pt x="303" y="3098"/>
                  </a:lnTo>
                  <a:lnTo>
                    <a:pt x="337" y="3064"/>
                  </a:lnTo>
                  <a:lnTo>
                    <a:pt x="337" y="3030"/>
                  </a:lnTo>
                  <a:lnTo>
                    <a:pt x="337" y="2963"/>
                  </a:lnTo>
                  <a:lnTo>
                    <a:pt x="808" y="3064"/>
                  </a:lnTo>
                  <a:lnTo>
                    <a:pt x="1313" y="3098"/>
                  </a:lnTo>
                  <a:lnTo>
                    <a:pt x="1818" y="3098"/>
                  </a:lnTo>
                  <a:lnTo>
                    <a:pt x="2054" y="3064"/>
                  </a:lnTo>
                  <a:lnTo>
                    <a:pt x="2256" y="3030"/>
                  </a:lnTo>
                  <a:lnTo>
                    <a:pt x="2323" y="2997"/>
                  </a:lnTo>
                  <a:lnTo>
                    <a:pt x="2323" y="2896"/>
                  </a:lnTo>
                  <a:lnTo>
                    <a:pt x="2357" y="2929"/>
                  </a:lnTo>
                  <a:lnTo>
                    <a:pt x="2391" y="2929"/>
                  </a:lnTo>
                  <a:lnTo>
                    <a:pt x="2458" y="2896"/>
                  </a:lnTo>
                  <a:lnTo>
                    <a:pt x="2458" y="2828"/>
                  </a:lnTo>
                  <a:lnTo>
                    <a:pt x="2492" y="2222"/>
                  </a:lnTo>
                  <a:lnTo>
                    <a:pt x="2525" y="1515"/>
                  </a:lnTo>
                  <a:lnTo>
                    <a:pt x="2492" y="808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5055700" y="2464425"/>
              <a:ext cx="103550" cy="65675"/>
            </a:xfrm>
            <a:custGeom>
              <a:avLst/>
              <a:gdLst/>
              <a:ahLst/>
              <a:cxnLst/>
              <a:rect l="0" t="0" r="0" b="0"/>
              <a:pathLst>
                <a:path w="4142" h="2627" extrusionOk="0">
                  <a:moveTo>
                    <a:pt x="1112" y="202"/>
                  </a:moveTo>
                  <a:lnTo>
                    <a:pt x="1953" y="236"/>
                  </a:lnTo>
                  <a:lnTo>
                    <a:pt x="2896" y="269"/>
                  </a:lnTo>
                  <a:lnTo>
                    <a:pt x="3873" y="370"/>
                  </a:lnTo>
                  <a:lnTo>
                    <a:pt x="3873" y="1414"/>
                  </a:lnTo>
                  <a:lnTo>
                    <a:pt x="3805" y="1885"/>
                  </a:lnTo>
                  <a:lnTo>
                    <a:pt x="3805" y="2357"/>
                  </a:lnTo>
                  <a:lnTo>
                    <a:pt x="3671" y="2289"/>
                  </a:lnTo>
                  <a:lnTo>
                    <a:pt x="3536" y="2222"/>
                  </a:lnTo>
                  <a:lnTo>
                    <a:pt x="3233" y="2188"/>
                  </a:lnTo>
                  <a:lnTo>
                    <a:pt x="2930" y="2222"/>
                  </a:lnTo>
                  <a:lnTo>
                    <a:pt x="2660" y="2222"/>
                  </a:lnTo>
                  <a:lnTo>
                    <a:pt x="2088" y="2289"/>
                  </a:lnTo>
                  <a:lnTo>
                    <a:pt x="1549" y="2323"/>
                  </a:lnTo>
                  <a:lnTo>
                    <a:pt x="943" y="2323"/>
                  </a:lnTo>
                  <a:lnTo>
                    <a:pt x="640" y="2289"/>
                  </a:lnTo>
                  <a:lnTo>
                    <a:pt x="337" y="2323"/>
                  </a:lnTo>
                  <a:lnTo>
                    <a:pt x="270" y="1751"/>
                  </a:lnTo>
                  <a:lnTo>
                    <a:pt x="236" y="1178"/>
                  </a:lnTo>
                  <a:lnTo>
                    <a:pt x="270" y="707"/>
                  </a:lnTo>
                  <a:lnTo>
                    <a:pt x="270" y="471"/>
                  </a:lnTo>
                  <a:lnTo>
                    <a:pt x="236" y="269"/>
                  </a:lnTo>
                  <a:lnTo>
                    <a:pt x="270" y="269"/>
                  </a:lnTo>
                  <a:lnTo>
                    <a:pt x="674" y="202"/>
                  </a:lnTo>
                  <a:close/>
                  <a:moveTo>
                    <a:pt x="775" y="0"/>
                  </a:moveTo>
                  <a:lnTo>
                    <a:pt x="539" y="34"/>
                  </a:lnTo>
                  <a:lnTo>
                    <a:pt x="304" y="101"/>
                  </a:lnTo>
                  <a:lnTo>
                    <a:pt x="270" y="101"/>
                  </a:lnTo>
                  <a:lnTo>
                    <a:pt x="236" y="135"/>
                  </a:lnTo>
                  <a:lnTo>
                    <a:pt x="236" y="236"/>
                  </a:lnTo>
                  <a:lnTo>
                    <a:pt x="203" y="135"/>
                  </a:lnTo>
                  <a:lnTo>
                    <a:pt x="169" y="135"/>
                  </a:lnTo>
                  <a:lnTo>
                    <a:pt x="102" y="236"/>
                  </a:lnTo>
                  <a:lnTo>
                    <a:pt x="68" y="370"/>
                  </a:lnTo>
                  <a:lnTo>
                    <a:pt x="1" y="640"/>
                  </a:lnTo>
                  <a:lnTo>
                    <a:pt x="1" y="1178"/>
                  </a:lnTo>
                  <a:lnTo>
                    <a:pt x="34" y="1784"/>
                  </a:lnTo>
                  <a:lnTo>
                    <a:pt x="102" y="2390"/>
                  </a:lnTo>
                  <a:lnTo>
                    <a:pt x="169" y="2458"/>
                  </a:lnTo>
                  <a:lnTo>
                    <a:pt x="304" y="2458"/>
                  </a:lnTo>
                  <a:lnTo>
                    <a:pt x="337" y="2390"/>
                  </a:lnTo>
                  <a:lnTo>
                    <a:pt x="539" y="2458"/>
                  </a:lnTo>
                  <a:lnTo>
                    <a:pt x="741" y="2491"/>
                  </a:lnTo>
                  <a:lnTo>
                    <a:pt x="1145" y="2559"/>
                  </a:lnTo>
                  <a:lnTo>
                    <a:pt x="1583" y="2559"/>
                  </a:lnTo>
                  <a:lnTo>
                    <a:pt x="1987" y="2525"/>
                  </a:lnTo>
                  <a:lnTo>
                    <a:pt x="2458" y="2491"/>
                  </a:lnTo>
                  <a:lnTo>
                    <a:pt x="2896" y="2491"/>
                  </a:lnTo>
                  <a:lnTo>
                    <a:pt x="3334" y="2525"/>
                  </a:lnTo>
                  <a:lnTo>
                    <a:pt x="3805" y="2559"/>
                  </a:lnTo>
                  <a:lnTo>
                    <a:pt x="3839" y="2626"/>
                  </a:lnTo>
                  <a:lnTo>
                    <a:pt x="3940" y="2626"/>
                  </a:lnTo>
                  <a:lnTo>
                    <a:pt x="3974" y="2559"/>
                  </a:lnTo>
                  <a:lnTo>
                    <a:pt x="4075" y="2289"/>
                  </a:lnTo>
                  <a:lnTo>
                    <a:pt x="4108" y="2020"/>
                  </a:lnTo>
                  <a:lnTo>
                    <a:pt x="4142" y="1414"/>
                  </a:lnTo>
                  <a:lnTo>
                    <a:pt x="4142" y="741"/>
                  </a:lnTo>
                  <a:lnTo>
                    <a:pt x="4108" y="404"/>
                  </a:lnTo>
                  <a:lnTo>
                    <a:pt x="4075" y="67"/>
                  </a:lnTo>
                  <a:lnTo>
                    <a:pt x="4041" y="0"/>
                  </a:lnTo>
                  <a:lnTo>
                    <a:pt x="3974" y="0"/>
                  </a:lnTo>
                  <a:lnTo>
                    <a:pt x="3906" y="34"/>
                  </a:lnTo>
                  <a:lnTo>
                    <a:pt x="3873" y="101"/>
                  </a:lnTo>
                  <a:lnTo>
                    <a:pt x="3873" y="168"/>
                  </a:lnTo>
                  <a:lnTo>
                    <a:pt x="3031" y="67"/>
                  </a:lnTo>
                  <a:lnTo>
                    <a:pt x="2189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5059075" y="2348250"/>
              <a:ext cx="66525" cy="40425"/>
            </a:xfrm>
            <a:custGeom>
              <a:avLst/>
              <a:gdLst/>
              <a:ahLst/>
              <a:cxnLst/>
              <a:rect l="0" t="0" r="0" b="0"/>
              <a:pathLst>
                <a:path w="2661" h="1617" extrusionOk="0">
                  <a:moveTo>
                    <a:pt x="2189" y="203"/>
                  </a:moveTo>
                  <a:lnTo>
                    <a:pt x="2357" y="237"/>
                  </a:lnTo>
                  <a:lnTo>
                    <a:pt x="2391" y="270"/>
                  </a:lnTo>
                  <a:lnTo>
                    <a:pt x="2458" y="237"/>
                  </a:lnTo>
                  <a:lnTo>
                    <a:pt x="2458" y="371"/>
                  </a:lnTo>
                  <a:lnTo>
                    <a:pt x="2424" y="506"/>
                  </a:lnTo>
                  <a:lnTo>
                    <a:pt x="2424" y="775"/>
                  </a:lnTo>
                  <a:lnTo>
                    <a:pt x="2424" y="1078"/>
                  </a:lnTo>
                  <a:lnTo>
                    <a:pt x="2458" y="1381"/>
                  </a:lnTo>
                  <a:lnTo>
                    <a:pt x="1280" y="1381"/>
                  </a:lnTo>
                  <a:lnTo>
                    <a:pt x="707" y="1415"/>
                  </a:lnTo>
                  <a:lnTo>
                    <a:pt x="135" y="1482"/>
                  </a:lnTo>
                  <a:lnTo>
                    <a:pt x="169" y="1280"/>
                  </a:lnTo>
                  <a:lnTo>
                    <a:pt x="202" y="1078"/>
                  </a:lnTo>
                  <a:lnTo>
                    <a:pt x="202" y="708"/>
                  </a:lnTo>
                  <a:lnTo>
                    <a:pt x="202" y="439"/>
                  </a:lnTo>
                  <a:lnTo>
                    <a:pt x="202" y="304"/>
                  </a:lnTo>
                  <a:lnTo>
                    <a:pt x="202" y="203"/>
                  </a:lnTo>
                  <a:lnTo>
                    <a:pt x="371" y="237"/>
                  </a:lnTo>
                  <a:lnTo>
                    <a:pt x="1650" y="237"/>
                  </a:lnTo>
                  <a:lnTo>
                    <a:pt x="1987" y="203"/>
                  </a:lnTo>
                  <a:close/>
                  <a:moveTo>
                    <a:pt x="707" y="1"/>
                  </a:moveTo>
                  <a:lnTo>
                    <a:pt x="438" y="34"/>
                  </a:lnTo>
                  <a:lnTo>
                    <a:pt x="135" y="68"/>
                  </a:lnTo>
                  <a:lnTo>
                    <a:pt x="135" y="102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68" y="136"/>
                  </a:lnTo>
                  <a:lnTo>
                    <a:pt x="34" y="270"/>
                  </a:lnTo>
                  <a:lnTo>
                    <a:pt x="34" y="439"/>
                  </a:lnTo>
                  <a:lnTo>
                    <a:pt x="34" y="708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34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1" y="1583"/>
                  </a:lnTo>
                  <a:lnTo>
                    <a:pt x="707" y="1617"/>
                  </a:lnTo>
                  <a:lnTo>
                    <a:pt x="1313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6" y="1550"/>
                  </a:lnTo>
                  <a:lnTo>
                    <a:pt x="2660" y="1482"/>
                  </a:lnTo>
                  <a:lnTo>
                    <a:pt x="2660" y="1449"/>
                  </a:lnTo>
                  <a:lnTo>
                    <a:pt x="2626" y="1381"/>
                  </a:lnTo>
                  <a:lnTo>
                    <a:pt x="2626" y="1078"/>
                  </a:lnTo>
                  <a:lnTo>
                    <a:pt x="2593" y="775"/>
                  </a:lnTo>
                  <a:lnTo>
                    <a:pt x="2626" y="439"/>
                  </a:lnTo>
                  <a:lnTo>
                    <a:pt x="2593" y="270"/>
                  </a:lnTo>
                  <a:lnTo>
                    <a:pt x="2559" y="136"/>
                  </a:lnTo>
                  <a:lnTo>
                    <a:pt x="2525" y="136"/>
                  </a:lnTo>
                  <a:lnTo>
                    <a:pt x="2492" y="102"/>
                  </a:lnTo>
                  <a:lnTo>
                    <a:pt x="2458" y="68"/>
                  </a:lnTo>
                  <a:lnTo>
                    <a:pt x="2323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5055700" y="2677375"/>
              <a:ext cx="64850" cy="72400"/>
            </a:xfrm>
            <a:custGeom>
              <a:avLst/>
              <a:gdLst/>
              <a:ahLst/>
              <a:cxnLst/>
              <a:rect l="0" t="0" r="0" b="0"/>
              <a:pathLst>
                <a:path w="2594" h="2896" extrusionOk="0">
                  <a:moveTo>
                    <a:pt x="135" y="0"/>
                  </a:moveTo>
                  <a:lnTo>
                    <a:pt x="102" y="34"/>
                  </a:lnTo>
                  <a:lnTo>
                    <a:pt x="34" y="303"/>
                  </a:lnTo>
                  <a:lnTo>
                    <a:pt x="1" y="572"/>
                  </a:lnTo>
                  <a:lnTo>
                    <a:pt x="1" y="1111"/>
                  </a:lnTo>
                  <a:lnTo>
                    <a:pt x="1" y="1953"/>
                  </a:lnTo>
                  <a:lnTo>
                    <a:pt x="34" y="2390"/>
                  </a:lnTo>
                  <a:lnTo>
                    <a:pt x="102" y="2794"/>
                  </a:lnTo>
                  <a:lnTo>
                    <a:pt x="135" y="2828"/>
                  </a:lnTo>
                  <a:lnTo>
                    <a:pt x="236" y="2828"/>
                  </a:lnTo>
                  <a:lnTo>
                    <a:pt x="270" y="2761"/>
                  </a:lnTo>
                  <a:lnTo>
                    <a:pt x="270" y="2390"/>
                  </a:lnTo>
                  <a:lnTo>
                    <a:pt x="236" y="1919"/>
                  </a:lnTo>
                  <a:lnTo>
                    <a:pt x="236" y="1111"/>
                  </a:lnTo>
                  <a:lnTo>
                    <a:pt x="236" y="673"/>
                  </a:lnTo>
                  <a:lnTo>
                    <a:pt x="236" y="236"/>
                  </a:lnTo>
                  <a:lnTo>
                    <a:pt x="472" y="269"/>
                  </a:lnTo>
                  <a:lnTo>
                    <a:pt x="2290" y="269"/>
                  </a:lnTo>
                  <a:lnTo>
                    <a:pt x="2324" y="303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5"/>
                  </a:lnTo>
                  <a:lnTo>
                    <a:pt x="2357" y="673"/>
                  </a:lnTo>
                  <a:lnTo>
                    <a:pt x="2357" y="1010"/>
                  </a:lnTo>
                  <a:lnTo>
                    <a:pt x="2324" y="1818"/>
                  </a:lnTo>
                  <a:lnTo>
                    <a:pt x="2324" y="2626"/>
                  </a:lnTo>
                  <a:lnTo>
                    <a:pt x="2122" y="2592"/>
                  </a:lnTo>
                  <a:lnTo>
                    <a:pt x="1852" y="2592"/>
                  </a:lnTo>
                  <a:lnTo>
                    <a:pt x="1381" y="2626"/>
                  </a:lnTo>
                  <a:lnTo>
                    <a:pt x="775" y="2592"/>
                  </a:lnTo>
                  <a:lnTo>
                    <a:pt x="640" y="2592"/>
                  </a:lnTo>
                  <a:lnTo>
                    <a:pt x="472" y="2626"/>
                  </a:lnTo>
                  <a:lnTo>
                    <a:pt x="371" y="2660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72" y="2895"/>
                  </a:lnTo>
                  <a:lnTo>
                    <a:pt x="2088" y="2895"/>
                  </a:lnTo>
                  <a:lnTo>
                    <a:pt x="2357" y="2862"/>
                  </a:lnTo>
                  <a:lnTo>
                    <a:pt x="2391" y="2895"/>
                  </a:lnTo>
                  <a:lnTo>
                    <a:pt x="2458" y="2895"/>
                  </a:lnTo>
                  <a:lnTo>
                    <a:pt x="2526" y="2862"/>
                  </a:lnTo>
                  <a:lnTo>
                    <a:pt x="2559" y="2794"/>
                  </a:lnTo>
                  <a:lnTo>
                    <a:pt x="2559" y="1178"/>
                  </a:lnTo>
                  <a:lnTo>
                    <a:pt x="2593" y="640"/>
                  </a:lnTo>
                  <a:lnTo>
                    <a:pt x="2559" y="404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8"/>
                  </a:lnTo>
                  <a:lnTo>
                    <a:pt x="2391" y="101"/>
                  </a:lnTo>
                  <a:lnTo>
                    <a:pt x="2290" y="67"/>
                  </a:lnTo>
                  <a:lnTo>
                    <a:pt x="2088" y="67"/>
                  </a:lnTo>
                  <a:lnTo>
                    <a:pt x="1650" y="101"/>
                  </a:lnTo>
                  <a:lnTo>
                    <a:pt x="943" y="67"/>
                  </a:lnTo>
                  <a:lnTo>
                    <a:pt x="573" y="67"/>
                  </a:lnTo>
                  <a:lnTo>
                    <a:pt x="203" y="101"/>
                  </a:lnTo>
                  <a:lnTo>
                    <a:pt x="203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5722325" y="2677375"/>
              <a:ext cx="80825" cy="72400"/>
            </a:xfrm>
            <a:custGeom>
              <a:avLst/>
              <a:gdLst/>
              <a:ahLst/>
              <a:cxnLst/>
              <a:rect l="0" t="0" r="0" b="0"/>
              <a:pathLst>
                <a:path w="3233" h="2896" extrusionOk="0">
                  <a:moveTo>
                    <a:pt x="3031" y="0"/>
                  </a:moveTo>
                  <a:lnTo>
                    <a:pt x="2997" y="337"/>
                  </a:lnTo>
                  <a:lnTo>
                    <a:pt x="2997" y="640"/>
                  </a:lnTo>
                  <a:lnTo>
                    <a:pt x="2997" y="1313"/>
                  </a:lnTo>
                  <a:lnTo>
                    <a:pt x="2997" y="2020"/>
                  </a:lnTo>
                  <a:lnTo>
                    <a:pt x="2997" y="2357"/>
                  </a:lnTo>
                  <a:lnTo>
                    <a:pt x="3031" y="2727"/>
                  </a:lnTo>
                  <a:lnTo>
                    <a:pt x="2997" y="2693"/>
                  </a:lnTo>
                  <a:lnTo>
                    <a:pt x="203" y="2693"/>
                  </a:lnTo>
                  <a:lnTo>
                    <a:pt x="270" y="2357"/>
                  </a:lnTo>
                  <a:lnTo>
                    <a:pt x="270" y="1986"/>
                  </a:lnTo>
                  <a:lnTo>
                    <a:pt x="236" y="1279"/>
                  </a:lnTo>
                  <a:lnTo>
                    <a:pt x="236" y="640"/>
                  </a:lnTo>
                  <a:lnTo>
                    <a:pt x="203" y="337"/>
                  </a:lnTo>
                  <a:lnTo>
                    <a:pt x="135" y="34"/>
                  </a:lnTo>
                  <a:lnTo>
                    <a:pt x="102" y="34"/>
                  </a:lnTo>
                  <a:lnTo>
                    <a:pt x="34" y="337"/>
                  </a:lnTo>
                  <a:lnTo>
                    <a:pt x="1" y="640"/>
                  </a:lnTo>
                  <a:lnTo>
                    <a:pt x="1" y="1279"/>
                  </a:lnTo>
                  <a:lnTo>
                    <a:pt x="1" y="2020"/>
                  </a:lnTo>
                  <a:lnTo>
                    <a:pt x="34" y="2390"/>
                  </a:lnTo>
                  <a:lnTo>
                    <a:pt x="68" y="2761"/>
                  </a:lnTo>
                  <a:lnTo>
                    <a:pt x="102" y="2794"/>
                  </a:lnTo>
                  <a:lnTo>
                    <a:pt x="135" y="2794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38" y="2862"/>
                  </a:lnTo>
                  <a:lnTo>
                    <a:pt x="674" y="2895"/>
                  </a:lnTo>
                  <a:lnTo>
                    <a:pt x="1179" y="2862"/>
                  </a:lnTo>
                  <a:lnTo>
                    <a:pt x="2122" y="2895"/>
                  </a:lnTo>
                  <a:lnTo>
                    <a:pt x="3031" y="2862"/>
                  </a:lnTo>
                  <a:lnTo>
                    <a:pt x="3065" y="2862"/>
                  </a:lnTo>
                  <a:lnTo>
                    <a:pt x="3065" y="2828"/>
                  </a:lnTo>
                  <a:lnTo>
                    <a:pt x="3132" y="2828"/>
                  </a:lnTo>
                  <a:lnTo>
                    <a:pt x="3166" y="2794"/>
                  </a:lnTo>
                  <a:lnTo>
                    <a:pt x="3199" y="2491"/>
                  </a:lnTo>
                  <a:lnTo>
                    <a:pt x="3233" y="2155"/>
                  </a:lnTo>
                  <a:lnTo>
                    <a:pt x="3233" y="1515"/>
                  </a:lnTo>
                  <a:lnTo>
                    <a:pt x="3233" y="741"/>
                  </a:lnTo>
                  <a:lnTo>
                    <a:pt x="3199" y="370"/>
                  </a:lnTo>
                  <a:lnTo>
                    <a:pt x="3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5811550" y="2677375"/>
              <a:ext cx="65675" cy="75775"/>
            </a:xfrm>
            <a:custGeom>
              <a:avLst/>
              <a:gdLst/>
              <a:ahLst/>
              <a:cxnLst/>
              <a:rect l="0" t="0" r="0" b="0"/>
              <a:pathLst>
                <a:path w="2627" h="3031" extrusionOk="0">
                  <a:moveTo>
                    <a:pt x="2458" y="0"/>
                  </a:moveTo>
                  <a:lnTo>
                    <a:pt x="2425" y="67"/>
                  </a:lnTo>
                  <a:lnTo>
                    <a:pt x="2122" y="34"/>
                  </a:lnTo>
                  <a:lnTo>
                    <a:pt x="1852" y="67"/>
                  </a:lnTo>
                  <a:lnTo>
                    <a:pt x="1246" y="135"/>
                  </a:lnTo>
                  <a:lnTo>
                    <a:pt x="943" y="135"/>
                  </a:lnTo>
                  <a:lnTo>
                    <a:pt x="640" y="67"/>
                  </a:lnTo>
                  <a:lnTo>
                    <a:pt x="337" y="34"/>
                  </a:lnTo>
                  <a:lnTo>
                    <a:pt x="203" y="67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304" y="303"/>
                  </a:lnTo>
                  <a:lnTo>
                    <a:pt x="573" y="337"/>
                  </a:lnTo>
                  <a:lnTo>
                    <a:pt x="1078" y="370"/>
                  </a:lnTo>
                  <a:lnTo>
                    <a:pt x="1246" y="404"/>
                  </a:lnTo>
                  <a:lnTo>
                    <a:pt x="1415" y="370"/>
                  </a:lnTo>
                  <a:lnTo>
                    <a:pt x="1718" y="337"/>
                  </a:lnTo>
                  <a:lnTo>
                    <a:pt x="2054" y="303"/>
                  </a:lnTo>
                  <a:lnTo>
                    <a:pt x="2425" y="303"/>
                  </a:lnTo>
                  <a:lnTo>
                    <a:pt x="2391" y="808"/>
                  </a:lnTo>
                  <a:lnTo>
                    <a:pt x="2391" y="1347"/>
                  </a:lnTo>
                  <a:lnTo>
                    <a:pt x="2357" y="2020"/>
                  </a:lnTo>
                  <a:lnTo>
                    <a:pt x="2357" y="2357"/>
                  </a:lnTo>
                  <a:lnTo>
                    <a:pt x="2391" y="2693"/>
                  </a:lnTo>
                  <a:lnTo>
                    <a:pt x="2324" y="2693"/>
                  </a:lnTo>
                  <a:lnTo>
                    <a:pt x="1684" y="2727"/>
                  </a:lnTo>
                  <a:lnTo>
                    <a:pt x="1044" y="2794"/>
                  </a:lnTo>
                  <a:lnTo>
                    <a:pt x="506" y="2828"/>
                  </a:lnTo>
                  <a:lnTo>
                    <a:pt x="270" y="2862"/>
                  </a:lnTo>
                  <a:lnTo>
                    <a:pt x="1" y="2963"/>
                  </a:lnTo>
                  <a:lnTo>
                    <a:pt x="34" y="2996"/>
                  </a:lnTo>
                  <a:lnTo>
                    <a:pt x="270" y="3030"/>
                  </a:lnTo>
                  <a:lnTo>
                    <a:pt x="539" y="3030"/>
                  </a:lnTo>
                  <a:lnTo>
                    <a:pt x="1044" y="2963"/>
                  </a:lnTo>
                  <a:lnTo>
                    <a:pt x="1684" y="2929"/>
                  </a:lnTo>
                  <a:lnTo>
                    <a:pt x="2324" y="2895"/>
                  </a:lnTo>
                  <a:lnTo>
                    <a:pt x="2391" y="2862"/>
                  </a:lnTo>
                  <a:lnTo>
                    <a:pt x="2425" y="2828"/>
                  </a:lnTo>
                  <a:lnTo>
                    <a:pt x="2425" y="2862"/>
                  </a:lnTo>
                  <a:lnTo>
                    <a:pt x="2492" y="2862"/>
                  </a:lnTo>
                  <a:lnTo>
                    <a:pt x="2526" y="2828"/>
                  </a:lnTo>
                  <a:lnTo>
                    <a:pt x="2559" y="2525"/>
                  </a:lnTo>
                  <a:lnTo>
                    <a:pt x="2593" y="2188"/>
                  </a:lnTo>
                  <a:lnTo>
                    <a:pt x="2593" y="1549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593" y="67"/>
                  </a:lnTo>
                  <a:lnTo>
                    <a:pt x="2559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5363775" y="2677375"/>
              <a:ext cx="351000" cy="78300"/>
            </a:xfrm>
            <a:custGeom>
              <a:avLst/>
              <a:gdLst/>
              <a:ahLst/>
              <a:cxnLst/>
              <a:rect l="0" t="0" r="0" b="0"/>
              <a:pathLst>
                <a:path w="14040" h="3132" extrusionOk="0">
                  <a:moveTo>
                    <a:pt x="101" y="202"/>
                  </a:moveTo>
                  <a:lnTo>
                    <a:pt x="1818" y="269"/>
                  </a:lnTo>
                  <a:lnTo>
                    <a:pt x="3569" y="337"/>
                  </a:lnTo>
                  <a:lnTo>
                    <a:pt x="7003" y="370"/>
                  </a:lnTo>
                  <a:lnTo>
                    <a:pt x="13703" y="505"/>
                  </a:lnTo>
                  <a:lnTo>
                    <a:pt x="13703" y="875"/>
                  </a:lnTo>
                  <a:lnTo>
                    <a:pt x="13703" y="1212"/>
                  </a:lnTo>
                  <a:lnTo>
                    <a:pt x="13703" y="2862"/>
                  </a:lnTo>
                  <a:lnTo>
                    <a:pt x="13669" y="2828"/>
                  </a:lnTo>
                  <a:lnTo>
                    <a:pt x="13299" y="2761"/>
                  </a:lnTo>
                  <a:lnTo>
                    <a:pt x="12929" y="2727"/>
                  </a:lnTo>
                  <a:lnTo>
                    <a:pt x="12558" y="2693"/>
                  </a:lnTo>
                  <a:lnTo>
                    <a:pt x="11481" y="2693"/>
                  </a:lnTo>
                  <a:lnTo>
                    <a:pt x="10740" y="2761"/>
                  </a:lnTo>
                  <a:lnTo>
                    <a:pt x="9899" y="2828"/>
                  </a:lnTo>
                  <a:lnTo>
                    <a:pt x="9023" y="2862"/>
                  </a:lnTo>
                  <a:lnTo>
                    <a:pt x="7272" y="2895"/>
                  </a:lnTo>
                  <a:lnTo>
                    <a:pt x="5555" y="2862"/>
                  </a:lnTo>
                  <a:lnTo>
                    <a:pt x="3805" y="2794"/>
                  </a:lnTo>
                  <a:lnTo>
                    <a:pt x="2088" y="2761"/>
                  </a:lnTo>
                  <a:lnTo>
                    <a:pt x="1212" y="2794"/>
                  </a:lnTo>
                  <a:lnTo>
                    <a:pt x="371" y="2828"/>
                  </a:lnTo>
                  <a:lnTo>
                    <a:pt x="371" y="2491"/>
                  </a:lnTo>
                  <a:lnTo>
                    <a:pt x="337" y="2121"/>
                  </a:lnTo>
                  <a:lnTo>
                    <a:pt x="270" y="1448"/>
                  </a:lnTo>
                  <a:lnTo>
                    <a:pt x="202" y="808"/>
                  </a:lnTo>
                  <a:lnTo>
                    <a:pt x="169" y="505"/>
                  </a:lnTo>
                  <a:lnTo>
                    <a:pt x="101" y="202"/>
                  </a:lnTo>
                  <a:close/>
                  <a:moveTo>
                    <a:pt x="101" y="0"/>
                  </a:moveTo>
                  <a:lnTo>
                    <a:pt x="68" y="34"/>
                  </a:lnTo>
                  <a:lnTo>
                    <a:pt x="34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0" y="471"/>
                  </a:lnTo>
                  <a:lnTo>
                    <a:pt x="0" y="774"/>
                  </a:lnTo>
                  <a:lnTo>
                    <a:pt x="34" y="1448"/>
                  </a:lnTo>
                  <a:lnTo>
                    <a:pt x="68" y="2222"/>
                  </a:lnTo>
                  <a:lnTo>
                    <a:pt x="101" y="2626"/>
                  </a:lnTo>
                  <a:lnTo>
                    <a:pt x="202" y="2996"/>
                  </a:lnTo>
                  <a:lnTo>
                    <a:pt x="236" y="3030"/>
                  </a:lnTo>
                  <a:lnTo>
                    <a:pt x="270" y="3064"/>
                  </a:lnTo>
                  <a:lnTo>
                    <a:pt x="303" y="3030"/>
                  </a:lnTo>
                  <a:lnTo>
                    <a:pt x="337" y="2996"/>
                  </a:lnTo>
                  <a:lnTo>
                    <a:pt x="1179" y="3030"/>
                  </a:lnTo>
                  <a:lnTo>
                    <a:pt x="2020" y="3098"/>
                  </a:lnTo>
                  <a:lnTo>
                    <a:pt x="5353" y="3098"/>
                  </a:lnTo>
                  <a:lnTo>
                    <a:pt x="7037" y="3131"/>
                  </a:lnTo>
                  <a:lnTo>
                    <a:pt x="8653" y="3131"/>
                  </a:lnTo>
                  <a:lnTo>
                    <a:pt x="9461" y="3098"/>
                  </a:lnTo>
                  <a:lnTo>
                    <a:pt x="10269" y="3064"/>
                  </a:lnTo>
                  <a:lnTo>
                    <a:pt x="11111" y="2996"/>
                  </a:lnTo>
                  <a:lnTo>
                    <a:pt x="11919" y="2929"/>
                  </a:lnTo>
                  <a:lnTo>
                    <a:pt x="12356" y="2929"/>
                  </a:lnTo>
                  <a:lnTo>
                    <a:pt x="12760" y="2963"/>
                  </a:lnTo>
                  <a:lnTo>
                    <a:pt x="13164" y="2996"/>
                  </a:lnTo>
                  <a:lnTo>
                    <a:pt x="13568" y="3098"/>
                  </a:lnTo>
                  <a:lnTo>
                    <a:pt x="13636" y="3098"/>
                  </a:lnTo>
                  <a:lnTo>
                    <a:pt x="13703" y="3064"/>
                  </a:lnTo>
                  <a:lnTo>
                    <a:pt x="13737" y="2963"/>
                  </a:lnTo>
                  <a:lnTo>
                    <a:pt x="13804" y="2996"/>
                  </a:lnTo>
                  <a:lnTo>
                    <a:pt x="13871" y="2996"/>
                  </a:lnTo>
                  <a:lnTo>
                    <a:pt x="13939" y="2963"/>
                  </a:lnTo>
                  <a:lnTo>
                    <a:pt x="13972" y="2862"/>
                  </a:lnTo>
                  <a:lnTo>
                    <a:pt x="13972" y="1414"/>
                  </a:lnTo>
                  <a:lnTo>
                    <a:pt x="13972" y="976"/>
                  </a:lnTo>
                  <a:lnTo>
                    <a:pt x="13972" y="741"/>
                  </a:lnTo>
                  <a:lnTo>
                    <a:pt x="13972" y="505"/>
                  </a:lnTo>
                  <a:lnTo>
                    <a:pt x="14006" y="438"/>
                  </a:lnTo>
                  <a:lnTo>
                    <a:pt x="14040" y="370"/>
                  </a:lnTo>
                  <a:lnTo>
                    <a:pt x="14006" y="303"/>
                  </a:lnTo>
                  <a:lnTo>
                    <a:pt x="13905" y="269"/>
                  </a:lnTo>
                  <a:lnTo>
                    <a:pt x="13871" y="269"/>
                  </a:lnTo>
                  <a:lnTo>
                    <a:pt x="13838" y="168"/>
                  </a:lnTo>
                  <a:lnTo>
                    <a:pt x="13804" y="269"/>
                  </a:lnTo>
                  <a:lnTo>
                    <a:pt x="7003" y="135"/>
                  </a:lnTo>
                  <a:lnTo>
                    <a:pt x="3569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5273700" y="2674850"/>
              <a:ext cx="85050" cy="79125"/>
            </a:xfrm>
            <a:custGeom>
              <a:avLst/>
              <a:gdLst/>
              <a:ahLst/>
              <a:cxnLst/>
              <a:rect l="0" t="0" r="0" b="0"/>
              <a:pathLst>
                <a:path w="3402" h="3165" extrusionOk="0">
                  <a:moveTo>
                    <a:pt x="1347" y="0"/>
                  </a:moveTo>
                  <a:lnTo>
                    <a:pt x="943" y="34"/>
                  </a:lnTo>
                  <a:lnTo>
                    <a:pt x="573" y="101"/>
                  </a:lnTo>
                  <a:lnTo>
                    <a:pt x="236" y="168"/>
                  </a:lnTo>
                  <a:lnTo>
                    <a:pt x="169" y="101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34" y="269"/>
                  </a:lnTo>
                  <a:lnTo>
                    <a:pt x="68" y="269"/>
                  </a:lnTo>
                  <a:lnTo>
                    <a:pt x="34" y="505"/>
                  </a:lnTo>
                  <a:lnTo>
                    <a:pt x="34" y="842"/>
                  </a:lnTo>
                  <a:lnTo>
                    <a:pt x="34" y="1717"/>
                  </a:lnTo>
                  <a:lnTo>
                    <a:pt x="34" y="2963"/>
                  </a:lnTo>
                  <a:lnTo>
                    <a:pt x="68" y="3064"/>
                  </a:lnTo>
                  <a:lnTo>
                    <a:pt x="236" y="3064"/>
                  </a:lnTo>
                  <a:lnTo>
                    <a:pt x="236" y="3030"/>
                  </a:lnTo>
                  <a:lnTo>
                    <a:pt x="270" y="2963"/>
                  </a:lnTo>
                  <a:lnTo>
                    <a:pt x="236" y="1953"/>
                  </a:lnTo>
                  <a:lnTo>
                    <a:pt x="236" y="943"/>
                  </a:lnTo>
                  <a:lnTo>
                    <a:pt x="270" y="673"/>
                  </a:lnTo>
                  <a:lnTo>
                    <a:pt x="304" y="505"/>
                  </a:lnTo>
                  <a:lnTo>
                    <a:pt x="304" y="370"/>
                  </a:lnTo>
                  <a:lnTo>
                    <a:pt x="977" y="303"/>
                  </a:lnTo>
                  <a:lnTo>
                    <a:pt x="1684" y="269"/>
                  </a:lnTo>
                  <a:lnTo>
                    <a:pt x="2054" y="303"/>
                  </a:lnTo>
                  <a:lnTo>
                    <a:pt x="2425" y="370"/>
                  </a:lnTo>
                  <a:lnTo>
                    <a:pt x="2795" y="404"/>
                  </a:lnTo>
                  <a:lnTo>
                    <a:pt x="3166" y="471"/>
                  </a:lnTo>
                  <a:lnTo>
                    <a:pt x="3199" y="438"/>
                  </a:lnTo>
                  <a:lnTo>
                    <a:pt x="3199" y="438"/>
                  </a:lnTo>
                  <a:lnTo>
                    <a:pt x="3166" y="673"/>
                  </a:lnTo>
                  <a:lnTo>
                    <a:pt x="3166" y="909"/>
                  </a:lnTo>
                  <a:lnTo>
                    <a:pt x="3132" y="1380"/>
                  </a:lnTo>
                  <a:lnTo>
                    <a:pt x="3098" y="2188"/>
                  </a:lnTo>
                  <a:lnTo>
                    <a:pt x="3132" y="2592"/>
                  </a:lnTo>
                  <a:lnTo>
                    <a:pt x="3166" y="2996"/>
                  </a:lnTo>
                  <a:lnTo>
                    <a:pt x="2762" y="2895"/>
                  </a:lnTo>
                  <a:lnTo>
                    <a:pt x="2357" y="2862"/>
                  </a:lnTo>
                  <a:lnTo>
                    <a:pt x="1516" y="2828"/>
                  </a:lnTo>
                  <a:lnTo>
                    <a:pt x="1179" y="2794"/>
                  </a:lnTo>
                  <a:lnTo>
                    <a:pt x="876" y="2761"/>
                  </a:lnTo>
                  <a:lnTo>
                    <a:pt x="708" y="2794"/>
                  </a:lnTo>
                  <a:lnTo>
                    <a:pt x="539" y="2828"/>
                  </a:lnTo>
                  <a:lnTo>
                    <a:pt x="405" y="2895"/>
                  </a:lnTo>
                  <a:lnTo>
                    <a:pt x="270" y="2963"/>
                  </a:lnTo>
                  <a:lnTo>
                    <a:pt x="438" y="3030"/>
                  </a:lnTo>
                  <a:lnTo>
                    <a:pt x="607" y="3064"/>
                  </a:lnTo>
                  <a:lnTo>
                    <a:pt x="1718" y="3064"/>
                  </a:lnTo>
                  <a:lnTo>
                    <a:pt x="2492" y="3165"/>
                  </a:lnTo>
                  <a:lnTo>
                    <a:pt x="2896" y="3165"/>
                  </a:lnTo>
                  <a:lnTo>
                    <a:pt x="3300" y="3131"/>
                  </a:lnTo>
                  <a:lnTo>
                    <a:pt x="3401" y="3064"/>
                  </a:lnTo>
                  <a:lnTo>
                    <a:pt x="3401" y="3030"/>
                  </a:lnTo>
                  <a:lnTo>
                    <a:pt x="3401" y="2996"/>
                  </a:lnTo>
                  <a:lnTo>
                    <a:pt x="3368" y="2592"/>
                  </a:lnTo>
                  <a:lnTo>
                    <a:pt x="3334" y="2188"/>
                  </a:lnTo>
                  <a:lnTo>
                    <a:pt x="3368" y="1380"/>
                  </a:lnTo>
                  <a:lnTo>
                    <a:pt x="3401" y="808"/>
                  </a:lnTo>
                  <a:lnTo>
                    <a:pt x="3401" y="505"/>
                  </a:lnTo>
                  <a:lnTo>
                    <a:pt x="3334" y="202"/>
                  </a:lnTo>
                  <a:lnTo>
                    <a:pt x="3300" y="202"/>
                  </a:lnTo>
                  <a:lnTo>
                    <a:pt x="3233" y="337"/>
                  </a:lnTo>
                  <a:lnTo>
                    <a:pt x="3199" y="303"/>
                  </a:lnTo>
                  <a:lnTo>
                    <a:pt x="2863" y="168"/>
                  </a:lnTo>
                  <a:lnTo>
                    <a:pt x="2526" y="101"/>
                  </a:lnTo>
                  <a:lnTo>
                    <a:pt x="212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65" name="Shape 465"/>
          <p:cNvSpPr txBox="1">
            <a:spLocks noGrp="1"/>
          </p:cNvSpPr>
          <p:nvPr>
            <p:ph type="ctrTitle"/>
          </p:nvPr>
        </p:nvSpPr>
        <p:spPr>
          <a:xfrm>
            <a:off x="1557875" y="1882525"/>
            <a:ext cx="6028199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54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6" name="Shape 466"/>
          <p:cNvSpPr txBox="1">
            <a:spLocks noGrp="1"/>
          </p:cNvSpPr>
          <p:nvPr>
            <p:ph type="subTitle" idx="1"/>
          </p:nvPr>
        </p:nvSpPr>
        <p:spPr>
          <a:xfrm>
            <a:off x="1557875" y="3329550"/>
            <a:ext cx="6028199" cy="106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180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3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8" name="Shape 468"/>
          <p:cNvGrpSpPr/>
          <p:nvPr/>
        </p:nvGrpSpPr>
        <p:grpSpPr>
          <a:xfrm>
            <a:off x="-7997" y="-6006"/>
            <a:ext cx="9159994" cy="6870012"/>
            <a:chOff x="328725" y="2891150"/>
            <a:chExt cx="3447625" cy="2585725"/>
          </a:xfrm>
        </p:grpSpPr>
        <p:sp>
          <p:nvSpPr>
            <p:cNvPr id="469" name="Shape 469"/>
            <p:cNvSpPr/>
            <p:nvPr/>
          </p:nvSpPr>
          <p:spPr>
            <a:xfrm>
              <a:off x="1720050" y="5007200"/>
              <a:ext cx="58100" cy="55575"/>
            </a:xfrm>
            <a:custGeom>
              <a:avLst/>
              <a:gdLst/>
              <a:ahLst/>
              <a:cxnLst/>
              <a:rect l="0" t="0" r="0" b="0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0" name="Shape 470"/>
            <p:cNvSpPr/>
            <p:nvPr/>
          </p:nvSpPr>
          <p:spPr>
            <a:xfrm>
              <a:off x="328725" y="4577925"/>
              <a:ext cx="118700" cy="33700"/>
            </a:xfrm>
            <a:custGeom>
              <a:avLst/>
              <a:gdLst/>
              <a:ahLst/>
              <a:cxnLst/>
              <a:rect l="0" t="0" r="0" b="0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1679650" y="4953325"/>
              <a:ext cx="58100" cy="57250"/>
            </a:xfrm>
            <a:custGeom>
              <a:avLst/>
              <a:gdLst/>
              <a:ahLst/>
              <a:cxnLst/>
              <a:rect l="0" t="0" r="0" b="0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328725" y="4540050"/>
              <a:ext cx="117000" cy="36225"/>
            </a:xfrm>
            <a:custGeom>
              <a:avLst/>
              <a:gdLst/>
              <a:ahLst/>
              <a:cxnLst/>
              <a:rect l="0" t="0" r="0" b="0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328725" y="4469350"/>
              <a:ext cx="96800" cy="23600"/>
            </a:xfrm>
            <a:custGeom>
              <a:avLst/>
              <a:gdLst/>
              <a:ahLst/>
              <a:cxnLst/>
              <a:rect l="0" t="0" r="0" b="0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328725" y="4488700"/>
              <a:ext cx="98500" cy="32025"/>
            </a:xfrm>
            <a:custGeom>
              <a:avLst/>
              <a:gdLst/>
              <a:ahLst/>
              <a:cxnLst/>
              <a:rect l="0" t="0" r="0" b="0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5" name="Shape 475"/>
            <p:cNvSpPr/>
            <p:nvPr/>
          </p:nvSpPr>
          <p:spPr>
            <a:xfrm>
              <a:off x="1618200" y="5157850"/>
              <a:ext cx="15175" cy="14350"/>
            </a:xfrm>
            <a:custGeom>
              <a:avLst/>
              <a:gdLst/>
              <a:ahLst/>
              <a:cxnLst/>
              <a:rect l="0" t="0" r="0" b="0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6" name="Shape 476"/>
            <p:cNvSpPr/>
            <p:nvPr/>
          </p:nvSpPr>
          <p:spPr>
            <a:xfrm>
              <a:off x="1741075" y="5063575"/>
              <a:ext cx="55600" cy="57275"/>
            </a:xfrm>
            <a:custGeom>
              <a:avLst/>
              <a:gdLst/>
              <a:ahLst/>
              <a:cxnLst/>
              <a:rect l="0" t="0" r="0" b="0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7" name="Shape 477"/>
            <p:cNvSpPr/>
            <p:nvPr/>
          </p:nvSpPr>
          <p:spPr>
            <a:xfrm>
              <a:off x="1678800" y="5072850"/>
              <a:ext cx="59775" cy="56425"/>
            </a:xfrm>
            <a:custGeom>
              <a:avLst/>
              <a:gdLst/>
              <a:ahLst/>
              <a:cxnLst/>
              <a:rect l="0" t="0" r="0" b="0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>
              <a:off x="1659450" y="5014775"/>
              <a:ext cx="58100" cy="63150"/>
            </a:xfrm>
            <a:custGeom>
              <a:avLst/>
              <a:gdLst/>
              <a:ahLst/>
              <a:cxnLst/>
              <a:rect l="0" t="0" r="0" b="0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9" name="Shape 479"/>
            <p:cNvSpPr/>
            <p:nvPr/>
          </p:nvSpPr>
          <p:spPr>
            <a:xfrm>
              <a:off x="328725" y="4637675"/>
              <a:ext cx="140575" cy="37075"/>
            </a:xfrm>
            <a:custGeom>
              <a:avLst/>
              <a:gdLst/>
              <a:ahLst/>
              <a:cxnLst/>
              <a:rect l="0" t="0" r="0" b="0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0" name="Shape 480"/>
            <p:cNvSpPr/>
            <p:nvPr/>
          </p:nvSpPr>
          <p:spPr>
            <a:xfrm>
              <a:off x="1583700" y="5002975"/>
              <a:ext cx="12650" cy="16875"/>
            </a:xfrm>
            <a:custGeom>
              <a:avLst/>
              <a:gdLst/>
              <a:ahLst/>
              <a:cxnLst/>
              <a:rect l="0" t="0" r="0" b="0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1" name="Shape 481"/>
            <p:cNvSpPr/>
            <p:nvPr/>
          </p:nvSpPr>
          <p:spPr>
            <a:xfrm>
              <a:off x="1558450" y="4970150"/>
              <a:ext cx="57250" cy="63150"/>
            </a:xfrm>
            <a:custGeom>
              <a:avLst/>
              <a:gdLst/>
              <a:ahLst/>
              <a:cxnLst/>
              <a:rect l="0" t="0" r="0" b="0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2" name="Shape 482"/>
            <p:cNvSpPr/>
            <p:nvPr/>
          </p:nvSpPr>
          <p:spPr>
            <a:xfrm>
              <a:off x="1318550" y="5127550"/>
              <a:ext cx="52225" cy="57275"/>
            </a:xfrm>
            <a:custGeom>
              <a:avLst/>
              <a:gdLst/>
              <a:ahLst/>
              <a:cxnLst/>
              <a:rect l="0" t="0" r="0" b="0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3" name="Shape 483"/>
            <p:cNvSpPr/>
            <p:nvPr/>
          </p:nvSpPr>
          <p:spPr>
            <a:xfrm>
              <a:off x="328725" y="4609075"/>
              <a:ext cx="85025" cy="26100"/>
            </a:xfrm>
            <a:custGeom>
              <a:avLst/>
              <a:gdLst/>
              <a:ahLst/>
              <a:cxnLst/>
              <a:rect l="0" t="0" r="0" b="0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4" name="Shape 484"/>
            <p:cNvSpPr/>
            <p:nvPr/>
          </p:nvSpPr>
          <p:spPr>
            <a:xfrm>
              <a:off x="328725" y="4657050"/>
              <a:ext cx="143950" cy="35375"/>
            </a:xfrm>
            <a:custGeom>
              <a:avLst/>
              <a:gdLst/>
              <a:ahLst/>
              <a:cxnLst/>
              <a:rect l="0" t="0" r="0" b="0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5" name="Shape 485"/>
            <p:cNvSpPr/>
            <p:nvPr/>
          </p:nvSpPr>
          <p:spPr>
            <a:xfrm>
              <a:off x="955775" y="4552675"/>
              <a:ext cx="143950" cy="126275"/>
            </a:xfrm>
            <a:custGeom>
              <a:avLst/>
              <a:gdLst/>
              <a:ahLst/>
              <a:cxnLst/>
              <a:rect l="0" t="0" r="0" b="0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328725" y="4675575"/>
              <a:ext cx="141425" cy="38725"/>
            </a:xfrm>
            <a:custGeom>
              <a:avLst/>
              <a:gdLst/>
              <a:ahLst/>
              <a:cxnLst/>
              <a:rect l="0" t="0" r="0" b="0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7" name="Shape 487"/>
            <p:cNvSpPr/>
            <p:nvPr/>
          </p:nvSpPr>
          <p:spPr>
            <a:xfrm>
              <a:off x="1320225" y="5209200"/>
              <a:ext cx="16875" cy="13500"/>
            </a:xfrm>
            <a:custGeom>
              <a:avLst/>
              <a:gdLst/>
              <a:ahLst/>
              <a:cxnLst/>
              <a:rect l="0" t="0" r="0" b="0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8" name="Shape 488"/>
            <p:cNvSpPr/>
            <p:nvPr/>
          </p:nvSpPr>
          <p:spPr>
            <a:xfrm>
              <a:off x="328725" y="4393600"/>
              <a:ext cx="81650" cy="27800"/>
            </a:xfrm>
            <a:custGeom>
              <a:avLst/>
              <a:gdLst/>
              <a:ahLst/>
              <a:cxnLst/>
              <a:rect l="0" t="0" r="0" b="0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1261325" y="5218450"/>
              <a:ext cx="13475" cy="13500"/>
            </a:xfrm>
            <a:custGeom>
              <a:avLst/>
              <a:gdLst/>
              <a:ahLst/>
              <a:cxnLst/>
              <a:rect l="0" t="0" r="0" b="0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328725" y="4558575"/>
              <a:ext cx="122050" cy="35375"/>
            </a:xfrm>
            <a:custGeom>
              <a:avLst/>
              <a:gdLst/>
              <a:ahLst/>
              <a:cxnLst/>
              <a:rect l="0" t="0" r="0" b="0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>
              <a:off x="1298350" y="5189850"/>
              <a:ext cx="59800" cy="55575"/>
            </a:xfrm>
            <a:custGeom>
              <a:avLst/>
              <a:gdLst/>
              <a:ahLst/>
              <a:cxnLst/>
              <a:rect l="0" t="0" r="0" b="0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1241950" y="5199100"/>
              <a:ext cx="54750" cy="55575"/>
            </a:xfrm>
            <a:custGeom>
              <a:avLst/>
              <a:gdLst/>
              <a:ahLst/>
              <a:cxnLst/>
              <a:rect l="0" t="0" r="0" b="0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1238600" y="5205825"/>
              <a:ext cx="11800" cy="50525"/>
            </a:xfrm>
            <a:custGeom>
              <a:avLst/>
              <a:gdLst/>
              <a:ahLst/>
              <a:cxnLst/>
              <a:rect l="0" t="0" r="0" b="0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1279825" y="5156175"/>
              <a:ext cx="16025" cy="23600"/>
            </a:xfrm>
            <a:custGeom>
              <a:avLst/>
              <a:gdLst/>
              <a:ahLst/>
              <a:cxnLst/>
              <a:rect l="0" t="0" r="0" b="0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5" name="Shape 495"/>
            <p:cNvSpPr/>
            <p:nvPr/>
          </p:nvSpPr>
          <p:spPr>
            <a:xfrm>
              <a:off x="1257100" y="5134300"/>
              <a:ext cx="58950" cy="58925"/>
            </a:xfrm>
            <a:custGeom>
              <a:avLst/>
              <a:gdLst/>
              <a:ahLst/>
              <a:cxnLst/>
              <a:rect l="0" t="0" r="0" b="0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1010500" y="2891150"/>
              <a:ext cx="2237250" cy="272750"/>
            </a:xfrm>
            <a:custGeom>
              <a:avLst/>
              <a:gdLst/>
              <a:ahLst/>
              <a:cxnLst/>
              <a:rect l="0" t="0" r="0" b="0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328725" y="4410425"/>
              <a:ext cx="81650" cy="25275"/>
            </a:xfrm>
            <a:custGeom>
              <a:avLst/>
              <a:gdLst/>
              <a:ahLst/>
              <a:cxnLst/>
              <a:rect l="0" t="0" r="0" b="0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8" name="Shape 498"/>
            <p:cNvSpPr/>
            <p:nvPr/>
          </p:nvSpPr>
          <p:spPr>
            <a:xfrm>
              <a:off x="328725" y="4446625"/>
              <a:ext cx="90075" cy="27800"/>
            </a:xfrm>
            <a:custGeom>
              <a:avLst/>
              <a:gdLst/>
              <a:ahLst/>
              <a:cxnLst/>
              <a:rect l="0" t="0" r="0" b="0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9" name="Shape 499"/>
            <p:cNvSpPr/>
            <p:nvPr/>
          </p:nvSpPr>
          <p:spPr>
            <a:xfrm>
              <a:off x="328725" y="4515650"/>
              <a:ext cx="53875" cy="20225"/>
            </a:xfrm>
            <a:custGeom>
              <a:avLst/>
              <a:gdLst/>
              <a:ahLst/>
              <a:cxnLst/>
              <a:rect l="0" t="0" r="0" b="0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0" name="Shape 500"/>
            <p:cNvSpPr/>
            <p:nvPr/>
          </p:nvSpPr>
          <p:spPr>
            <a:xfrm>
              <a:off x="1480150" y="5161225"/>
              <a:ext cx="58950" cy="58100"/>
            </a:xfrm>
            <a:custGeom>
              <a:avLst/>
              <a:gdLst/>
              <a:ahLst/>
              <a:cxnLst/>
              <a:rect l="0" t="0" r="0" b="0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1" name="Shape 501"/>
            <p:cNvSpPr/>
            <p:nvPr/>
          </p:nvSpPr>
          <p:spPr>
            <a:xfrm>
              <a:off x="1599675" y="5145225"/>
              <a:ext cx="59800" cy="54750"/>
            </a:xfrm>
            <a:custGeom>
              <a:avLst/>
              <a:gdLst/>
              <a:ahLst/>
              <a:cxnLst/>
              <a:rect l="0" t="0" r="0" b="0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2" name="Shape 502"/>
            <p:cNvSpPr/>
            <p:nvPr/>
          </p:nvSpPr>
          <p:spPr>
            <a:xfrm>
              <a:off x="1358950" y="5178900"/>
              <a:ext cx="57275" cy="63150"/>
            </a:xfrm>
            <a:custGeom>
              <a:avLst/>
              <a:gdLst/>
              <a:ahLst/>
              <a:cxnLst/>
              <a:rect l="0" t="0" r="0" b="0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3" name="Shape 503"/>
            <p:cNvSpPr/>
            <p:nvPr/>
          </p:nvSpPr>
          <p:spPr>
            <a:xfrm>
              <a:off x="328725" y="4427250"/>
              <a:ext cx="93450" cy="34550"/>
            </a:xfrm>
            <a:custGeom>
              <a:avLst/>
              <a:gdLst/>
              <a:ahLst/>
              <a:cxnLst/>
              <a:rect l="0" t="0" r="0" b="0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4" name="Shape 504"/>
            <p:cNvSpPr/>
            <p:nvPr/>
          </p:nvSpPr>
          <p:spPr>
            <a:xfrm>
              <a:off x="1379150" y="5199100"/>
              <a:ext cx="16025" cy="19375"/>
            </a:xfrm>
            <a:custGeom>
              <a:avLst/>
              <a:gdLst/>
              <a:ahLst/>
              <a:cxnLst/>
              <a:rect l="0" t="0" r="0" b="0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5" name="Shape 505"/>
            <p:cNvSpPr/>
            <p:nvPr/>
          </p:nvSpPr>
          <p:spPr>
            <a:xfrm>
              <a:off x="1618200" y="4963425"/>
              <a:ext cx="58100" cy="54725"/>
            </a:xfrm>
            <a:custGeom>
              <a:avLst/>
              <a:gdLst/>
              <a:ahLst/>
              <a:cxnLst/>
              <a:rect l="0" t="0" r="0" b="0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6" name="Shape 506"/>
            <p:cNvSpPr/>
            <p:nvPr/>
          </p:nvSpPr>
          <p:spPr>
            <a:xfrm>
              <a:off x="1077825" y="5125025"/>
              <a:ext cx="18550" cy="21075"/>
            </a:xfrm>
            <a:custGeom>
              <a:avLst/>
              <a:gdLst/>
              <a:ahLst/>
              <a:cxnLst/>
              <a:rect l="0" t="0" r="0" b="0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7" name="Shape 507"/>
            <p:cNvSpPr/>
            <p:nvPr/>
          </p:nvSpPr>
          <p:spPr>
            <a:xfrm>
              <a:off x="2853825" y="4795925"/>
              <a:ext cx="42100" cy="569025"/>
            </a:xfrm>
            <a:custGeom>
              <a:avLst/>
              <a:gdLst/>
              <a:ahLst/>
              <a:cxnLst/>
              <a:rect l="0" t="0" r="0" b="0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8" name="Shape 508"/>
            <p:cNvSpPr/>
            <p:nvPr/>
          </p:nvSpPr>
          <p:spPr>
            <a:xfrm>
              <a:off x="3628175" y="4015675"/>
              <a:ext cx="10125" cy="12650"/>
            </a:xfrm>
            <a:custGeom>
              <a:avLst/>
              <a:gdLst/>
              <a:ahLst/>
              <a:cxnLst/>
              <a:rect l="0" t="0" r="0" b="0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9" name="Shape 509"/>
            <p:cNvSpPr/>
            <p:nvPr/>
          </p:nvSpPr>
          <p:spPr>
            <a:xfrm>
              <a:off x="1049200" y="5284950"/>
              <a:ext cx="58950" cy="70725"/>
            </a:xfrm>
            <a:custGeom>
              <a:avLst/>
              <a:gdLst/>
              <a:ahLst/>
              <a:cxnLst/>
              <a:rect l="0" t="0" r="0" b="0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0" name="Shape 510"/>
            <p:cNvSpPr/>
            <p:nvPr/>
          </p:nvSpPr>
          <p:spPr>
            <a:xfrm>
              <a:off x="3599550" y="4372550"/>
              <a:ext cx="38750" cy="44625"/>
            </a:xfrm>
            <a:custGeom>
              <a:avLst/>
              <a:gdLst/>
              <a:ahLst/>
              <a:cxnLst/>
              <a:rect l="0" t="0" r="0" b="0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1076150" y="5162900"/>
              <a:ext cx="59775" cy="56425"/>
            </a:xfrm>
            <a:custGeom>
              <a:avLst/>
              <a:gdLst/>
              <a:ahLst/>
              <a:cxnLst/>
              <a:rect l="0" t="0" r="0" b="0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2" name="Shape 512"/>
            <p:cNvSpPr/>
            <p:nvPr/>
          </p:nvSpPr>
          <p:spPr>
            <a:xfrm>
              <a:off x="2762075" y="4700825"/>
              <a:ext cx="125425" cy="712925"/>
            </a:xfrm>
            <a:custGeom>
              <a:avLst/>
              <a:gdLst/>
              <a:ahLst/>
              <a:cxnLst/>
              <a:rect l="0" t="0" r="0" b="0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3" name="Shape 513"/>
            <p:cNvSpPr/>
            <p:nvPr/>
          </p:nvSpPr>
          <p:spPr>
            <a:xfrm>
              <a:off x="1056775" y="5104825"/>
              <a:ext cx="57275" cy="63150"/>
            </a:xfrm>
            <a:custGeom>
              <a:avLst/>
              <a:gdLst/>
              <a:ahLst/>
              <a:cxnLst/>
              <a:rect l="0" t="0" r="0" b="0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4" name="Shape 514"/>
            <p:cNvSpPr/>
            <p:nvPr/>
          </p:nvSpPr>
          <p:spPr>
            <a:xfrm>
              <a:off x="3645850" y="4022400"/>
              <a:ext cx="40425" cy="10125"/>
            </a:xfrm>
            <a:custGeom>
              <a:avLst/>
              <a:gdLst/>
              <a:ahLst/>
              <a:cxnLst/>
              <a:rect l="0" t="0" r="0" b="0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5" name="Shape 515"/>
            <p:cNvSpPr/>
            <p:nvPr/>
          </p:nvSpPr>
          <p:spPr>
            <a:xfrm>
              <a:off x="3509500" y="3976950"/>
              <a:ext cx="259275" cy="457900"/>
            </a:xfrm>
            <a:custGeom>
              <a:avLst/>
              <a:gdLst/>
              <a:ahLst/>
              <a:cxnLst/>
              <a:rect l="0" t="0" r="0" b="0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725150" y="2891150"/>
              <a:ext cx="2679175" cy="790400"/>
            </a:xfrm>
            <a:custGeom>
              <a:avLst/>
              <a:gdLst/>
              <a:ahLst/>
              <a:cxnLst/>
              <a:rect l="0" t="0" r="0" b="0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7" name="Shape 517"/>
            <p:cNvSpPr/>
            <p:nvPr/>
          </p:nvSpPr>
          <p:spPr>
            <a:xfrm>
              <a:off x="475175" y="4197475"/>
              <a:ext cx="269375" cy="75775"/>
            </a:xfrm>
            <a:custGeom>
              <a:avLst/>
              <a:gdLst/>
              <a:ahLst/>
              <a:cxnLst/>
              <a:rect l="0" t="0" r="0" b="0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>
              <a:off x="733575" y="4522375"/>
              <a:ext cx="19375" cy="10125"/>
            </a:xfrm>
            <a:custGeom>
              <a:avLst/>
              <a:gdLst/>
              <a:ahLst/>
              <a:cxnLst/>
              <a:rect l="0" t="0" r="0" b="0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9" name="Shape 519"/>
            <p:cNvSpPr/>
            <p:nvPr/>
          </p:nvSpPr>
          <p:spPr>
            <a:xfrm>
              <a:off x="1440600" y="4990350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3530550" y="4035875"/>
              <a:ext cx="219700" cy="344275"/>
            </a:xfrm>
            <a:custGeom>
              <a:avLst/>
              <a:gdLst/>
              <a:ahLst/>
              <a:cxnLst/>
              <a:rect l="0" t="0" r="0" b="0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1" name="Shape 521"/>
            <p:cNvSpPr/>
            <p:nvPr/>
          </p:nvSpPr>
          <p:spPr>
            <a:xfrm>
              <a:off x="988600" y="5295900"/>
              <a:ext cx="60625" cy="64000"/>
            </a:xfrm>
            <a:custGeom>
              <a:avLst/>
              <a:gdLst/>
              <a:ahLst/>
              <a:cxnLst/>
              <a:rect l="0" t="0" r="0" b="0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1100550" y="4580450"/>
              <a:ext cx="24425" cy="9275"/>
            </a:xfrm>
            <a:custGeom>
              <a:avLst/>
              <a:gdLst/>
              <a:ahLst/>
              <a:cxnLst/>
              <a:rect l="0" t="0" r="0" b="0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>
              <a:off x="1938050" y="4972675"/>
              <a:ext cx="222225" cy="368700"/>
            </a:xfrm>
            <a:custGeom>
              <a:avLst/>
              <a:gdLst/>
              <a:ahLst/>
              <a:cxnLst/>
              <a:rect l="0" t="0" r="0" b="0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4" name="Shape 524"/>
            <p:cNvSpPr/>
            <p:nvPr/>
          </p:nvSpPr>
          <p:spPr>
            <a:xfrm>
              <a:off x="1257100" y="5015600"/>
              <a:ext cx="57275" cy="62325"/>
            </a:xfrm>
            <a:custGeom>
              <a:avLst/>
              <a:gdLst/>
              <a:ahLst/>
              <a:cxnLst/>
              <a:rect l="0" t="0" r="0" b="0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5" name="Shape 525"/>
            <p:cNvSpPr/>
            <p:nvPr/>
          </p:nvSpPr>
          <p:spPr>
            <a:xfrm>
              <a:off x="830375" y="2891150"/>
              <a:ext cx="183500" cy="267700"/>
            </a:xfrm>
            <a:custGeom>
              <a:avLst/>
              <a:gdLst/>
              <a:ahLst/>
              <a:cxnLst/>
              <a:rect l="0" t="0" r="0" b="0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6" name="Shape 526"/>
            <p:cNvSpPr/>
            <p:nvPr/>
          </p:nvSpPr>
          <p:spPr>
            <a:xfrm>
              <a:off x="1316875" y="5008025"/>
              <a:ext cx="58100" cy="55575"/>
            </a:xfrm>
            <a:custGeom>
              <a:avLst/>
              <a:gdLst/>
              <a:ahLst/>
              <a:cxnLst/>
              <a:rect l="0" t="0" r="0" b="0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7" name="Shape 527"/>
            <p:cNvSpPr/>
            <p:nvPr/>
          </p:nvSpPr>
          <p:spPr>
            <a:xfrm>
              <a:off x="1138425" y="5119150"/>
              <a:ext cx="19400" cy="16000"/>
            </a:xfrm>
            <a:custGeom>
              <a:avLst/>
              <a:gdLst/>
              <a:ahLst/>
              <a:cxnLst/>
              <a:rect l="0" t="0" r="0" b="0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8" name="Shape 528"/>
            <p:cNvSpPr/>
            <p:nvPr/>
          </p:nvSpPr>
          <p:spPr>
            <a:xfrm>
              <a:off x="3384075" y="4763100"/>
              <a:ext cx="22775" cy="22750"/>
            </a:xfrm>
            <a:custGeom>
              <a:avLst/>
              <a:gdLst/>
              <a:ahLst/>
              <a:cxnLst/>
              <a:rect l="0" t="0" r="0" b="0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9" name="Shape 529"/>
            <p:cNvSpPr/>
            <p:nvPr/>
          </p:nvSpPr>
          <p:spPr>
            <a:xfrm>
              <a:off x="1378325" y="4997925"/>
              <a:ext cx="58100" cy="57275"/>
            </a:xfrm>
            <a:custGeom>
              <a:avLst/>
              <a:gdLst/>
              <a:ahLst/>
              <a:cxnLst/>
              <a:rect l="0" t="0" r="0" b="0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0" name="Shape 530"/>
            <p:cNvSpPr/>
            <p:nvPr/>
          </p:nvSpPr>
          <p:spPr>
            <a:xfrm>
              <a:off x="1402725" y="5029925"/>
              <a:ext cx="10125" cy="15175"/>
            </a:xfrm>
            <a:custGeom>
              <a:avLst/>
              <a:gdLst/>
              <a:ahLst/>
              <a:cxnLst/>
              <a:rect l="0" t="0" r="0" b="0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1" name="Shape 531"/>
            <p:cNvSpPr/>
            <p:nvPr/>
          </p:nvSpPr>
          <p:spPr>
            <a:xfrm>
              <a:off x="328725" y="4115825"/>
              <a:ext cx="825725" cy="756725"/>
            </a:xfrm>
            <a:custGeom>
              <a:avLst/>
              <a:gdLst/>
              <a:ahLst/>
              <a:cxnLst/>
              <a:rect l="0" t="0" r="0" b="0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2" name="Shape 532"/>
            <p:cNvSpPr/>
            <p:nvPr/>
          </p:nvSpPr>
          <p:spPr>
            <a:xfrm>
              <a:off x="1342950" y="5039175"/>
              <a:ext cx="12675" cy="15175"/>
            </a:xfrm>
            <a:custGeom>
              <a:avLst/>
              <a:gdLst/>
              <a:ahLst/>
              <a:cxnLst/>
              <a:rect l="0" t="0" r="0" b="0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3" name="Shape 533"/>
            <p:cNvSpPr/>
            <p:nvPr/>
          </p:nvSpPr>
          <p:spPr>
            <a:xfrm>
              <a:off x="1117375" y="5097250"/>
              <a:ext cx="58125" cy="55575"/>
            </a:xfrm>
            <a:custGeom>
              <a:avLst/>
              <a:gdLst/>
              <a:ahLst/>
              <a:cxnLst/>
              <a:rect l="0" t="0" r="0" b="0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4" name="Shape 534"/>
            <p:cNvSpPr/>
            <p:nvPr/>
          </p:nvSpPr>
          <p:spPr>
            <a:xfrm>
              <a:off x="328725" y="4697450"/>
              <a:ext cx="135525" cy="41275"/>
            </a:xfrm>
            <a:custGeom>
              <a:avLst/>
              <a:gdLst/>
              <a:ahLst/>
              <a:cxnLst/>
              <a:rect l="0" t="0" r="0" b="0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5" name="Shape 535"/>
            <p:cNvSpPr/>
            <p:nvPr/>
          </p:nvSpPr>
          <p:spPr>
            <a:xfrm>
              <a:off x="3661000" y="4008100"/>
              <a:ext cx="7600" cy="7600"/>
            </a:xfrm>
            <a:custGeom>
              <a:avLst/>
              <a:gdLst/>
              <a:ahLst/>
              <a:cxnLst/>
              <a:rect l="0" t="0" r="0" b="0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6" name="Shape 536"/>
            <p:cNvSpPr/>
            <p:nvPr/>
          </p:nvSpPr>
          <p:spPr>
            <a:xfrm>
              <a:off x="2890000" y="4783300"/>
              <a:ext cx="886350" cy="58950"/>
            </a:xfrm>
            <a:custGeom>
              <a:avLst/>
              <a:gdLst/>
              <a:ahLst/>
              <a:cxnLst/>
              <a:rect l="0" t="0" r="0" b="0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7" name="Shape 537"/>
            <p:cNvSpPr/>
            <p:nvPr/>
          </p:nvSpPr>
          <p:spPr>
            <a:xfrm>
              <a:off x="2885800" y="4699125"/>
              <a:ext cx="890550" cy="64000"/>
            </a:xfrm>
            <a:custGeom>
              <a:avLst/>
              <a:gdLst/>
              <a:ahLst/>
              <a:cxnLst/>
              <a:rect l="0" t="0" r="0" b="0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3352100" y="4769000"/>
              <a:ext cx="11800" cy="11800"/>
            </a:xfrm>
            <a:custGeom>
              <a:avLst/>
              <a:gdLst/>
              <a:ahLst/>
              <a:cxnLst/>
              <a:rect l="0" t="0" r="0" b="0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>
              <a:off x="1281525" y="504675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1139275" y="5035800"/>
              <a:ext cx="55575" cy="54750"/>
            </a:xfrm>
            <a:custGeom>
              <a:avLst/>
              <a:gdLst/>
              <a:ahLst/>
              <a:cxnLst/>
              <a:rect l="0" t="0" r="0" b="0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1" name="Shape 541"/>
            <p:cNvSpPr/>
            <p:nvPr/>
          </p:nvSpPr>
          <p:spPr>
            <a:xfrm>
              <a:off x="981025" y="5147750"/>
              <a:ext cx="24450" cy="20225"/>
            </a:xfrm>
            <a:custGeom>
              <a:avLst/>
              <a:gdLst/>
              <a:ahLst/>
              <a:cxnLst/>
              <a:rect l="0" t="0" r="0" b="0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2" name="Shape 542"/>
            <p:cNvSpPr/>
            <p:nvPr/>
          </p:nvSpPr>
          <p:spPr>
            <a:xfrm>
              <a:off x="1325275" y="4965950"/>
              <a:ext cx="60650" cy="42100"/>
            </a:xfrm>
            <a:custGeom>
              <a:avLst/>
              <a:gdLst/>
              <a:ahLst/>
              <a:cxnLst/>
              <a:rect l="0" t="0" r="0" b="0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3" name="Shape 543"/>
            <p:cNvSpPr/>
            <p:nvPr/>
          </p:nvSpPr>
          <p:spPr>
            <a:xfrm>
              <a:off x="1385050" y="4957525"/>
              <a:ext cx="60625" cy="42125"/>
            </a:xfrm>
            <a:custGeom>
              <a:avLst/>
              <a:gdLst/>
              <a:ahLst/>
              <a:cxnLst/>
              <a:rect l="0" t="0" r="0" b="0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1635025" y="4922175"/>
              <a:ext cx="57275" cy="37900"/>
            </a:xfrm>
            <a:custGeom>
              <a:avLst/>
              <a:gdLst/>
              <a:ahLst/>
              <a:cxnLst/>
              <a:rect l="0" t="0" r="0" b="0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5" name="Shape 545"/>
            <p:cNvSpPr/>
            <p:nvPr/>
          </p:nvSpPr>
          <p:spPr>
            <a:xfrm>
              <a:off x="1453225" y="4947425"/>
              <a:ext cx="54725" cy="42125"/>
            </a:xfrm>
            <a:custGeom>
              <a:avLst/>
              <a:gdLst/>
              <a:ahLst/>
              <a:cxnLst/>
              <a:rect l="0" t="0" r="0" b="0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1199025" y="4985300"/>
              <a:ext cx="61475" cy="39600"/>
            </a:xfrm>
            <a:custGeom>
              <a:avLst/>
              <a:gdLst/>
              <a:ahLst/>
              <a:cxnLst/>
              <a:rect l="0" t="0" r="0" b="0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1573600" y="4930600"/>
              <a:ext cx="58925" cy="38750"/>
            </a:xfrm>
            <a:custGeom>
              <a:avLst/>
              <a:gdLst/>
              <a:ahLst/>
              <a:cxnLst/>
              <a:rect l="0" t="0" r="0" b="0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1512150" y="4939850"/>
              <a:ext cx="58950" cy="38750"/>
            </a:xfrm>
            <a:custGeom>
              <a:avLst/>
              <a:gdLst/>
              <a:ahLst/>
              <a:cxnLst/>
              <a:rect l="0" t="0" r="0" b="0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1012175" y="5015600"/>
              <a:ext cx="57250" cy="37900"/>
            </a:xfrm>
            <a:custGeom>
              <a:avLst/>
              <a:gdLst/>
              <a:ahLst/>
              <a:cxnLst/>
              <a:rect l="0" t="0" r="0" b="0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1073625" y="5003825"/>
              <a:ext cx="61450" cy="40425"/>
            </a:xfrm>
            <a:custGeom>
              <a:avLst/>
              <a:gdLst/>
              <a:ahLst/>
              <a:cxnLst/>
              <a:rect l="0" t="0" r="0" b="0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1015550" y="5053475"/>
              <a:ext cx="58100" cy="55600"/>
            </a:xfrm>
            <a:custGeom>
              <a:avLst/>
              <a:gdLst/>
              <a:ahLst/>
              <a:cxnLst/>
              <a:rect l="0" t="0" r="0" b="0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1102225" y="5070325"/>
              <a:ext cx="16025" cy="19375"/>
            </a:xfrm>
            <a:custGeom>
              <a:avLst/>
              <a:gdLst/>
              <a:ahLst/>
              <a:cxnLst/>
              <a:rect l="0" t="0" r="0" b="0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3" name="Shape 553"/>
            <p:cNvSpPr/>
            <p:nvPr/>
          </p:nvSpPr>
          <p:spPr>
            <a:xfrm>
              <a:off x="1135900" y="4995400"/>
              <a:ext cx="59800" cy="40425"/>
            </a:xfrm>
            <a:custGeom>
              <a:avLst/>
              <a:gdLst/>
              <a:ahLst/>
              <a:cxnLst/>
              <a:rect l="0" t="0" r="0" b="0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4" name="Shape 554"/>
            <p:cNvSpPr/>
            <p:nvPr/>
          </p:nvSpPr>
          <p:spPr>
            <a:xfrm>
              <a:off x="1076975" y="5043375"/>
              <a:ext cx="58100" cy="57275"/>
            </a:xfrm>
            <a:custGeom>
              <a:avLst/>
              <a:gdLst/>
              <a:ahLst/>
              <a:cxnLst/>
              <a:rect l="0" t="0" r="0" b="0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5" name="Shape 555"/>
            <p:cNvSpPr/>
            <p:nvPr/>
          </p:nvSpPr>
          <p:spPr>
            <a:xfrm>
              <a:off x="1219225" y="5053475"/>
              <a:ext cx="16875" cy="18550"/>
            </a:xfrm>
            <a:custGeom>
              <a:avLst/>
              <a:gdLst/>
              <a:ahLst/>
              <a:cxnLst/>
              <a:rect l="0" t="0" r="0" b="0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1196500" y="5026550"/>
              <a:ext cx="58950" cy="55575"/>
            </a:xfrm>
            <a:custGeom>
              <a:avLst/>
              <a:gdLst/>
              <a:ahLst/>
              <a:cxnLst/>
              <a:rect l="0" t="0" r="0" b="0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7" name="Shape 557"/>
            <p:cNvSpPr/>
            <p:nvPr/>
          </p:nvSpPr>
          <p:spPr>
            <a:xfrm>
              <a:off x="1262150" y="4976900"/>
              <a:ext cx="59800" cy="39575"/>
            </a:xfrm>
            <a:custGeom>
              <a:avLst/>
              <a:gdLst/>
              <a:ahLst/>
              <a:cxnLst/>
              <a:rect l="0" t="0" r="0" b="0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8" name="Shape 558"/>
            <p:cNvSpPr/>
            <p:nvPr/>
          </p:nvSpPr>
          <p:spPr>
            <a:xfrm>
              <a:off x="1830300" y="5214250"/>
              <a:ext cx="10975" cy="16025"/>
            </a:xfrm>
            <a:custGeom>
              <a:avLst/>
              <a:gdLst/>
              <a:ahLst/>
              <a:cxnLst/>
              <a:rect l="0" t="0" r="0" b="0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9" name="Shape 559"/>
            <p:cNvSpPr/>
            <p:nvPr/>
          </p:nvSpPr>
          <p:spPr>
            <a:xfrm>
              <a:off x="1807575" y="5213400"/>
              <a:ext cx="6775" cy="29500"/>
            </a:xfrm>
            <a:custGeom>
              <a:avLst/>
              <a:gdLst/>
              <a:ahLst/>
              <a:cxnLst/>
              <a:rect l="0" t="0" r="0" b="0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0" name="Shape 560"/>
            <p:cNvSpPr/>
            <p:nvPr/>
          </p:nvSpPr>
          <p:spPr>
            <a:xfrm>
              <a:off x="1807575" y="5201625"/>
              <a:ext cx="58100" cy="38750"/>
            </a:xfrm>
            <a:custGeom>
              <a:avLst/>
              <a:gdLst/>
              <a:ahLst/>
              <a:cxnLst/>
              <a:rect l="0" t="0" r="0" b="0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>
              <a:off x="1763825" y="5194050"/>
              <a:ext cx="18525" cy="11800"/>
            </a:xfrm>
            <a:custGeom>
              <a:avLst/>
              <a:gdLst/>
              <a:ahLst/>
              <a:cxnLst/>
              <a:rect l="0" t="0" r="0" b="0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>
              <a:off x="1695625" y="4910400"/>
              <a:ext cx="62325" cy="41275"/>
            </a:xfrm>
            <a:custGeom>
              <a:avLst/>
              <a:gdLst/>
              <a:ahLst/>
              <a:cxnLst/>
              <a:rect l="0" t="0" r="0" b="0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1744450" y="5182275"/>
              <a:ext cx="58100" cy="68200"/>
            </a:xfrm>
            <a:custGeom>
              <a:avLst/>
              <a:gdLst/>
              <a:ahLst/>
              <a:cxnLst/>
              <a:rect l="0" t="0" r="0" b="0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4" name="Shape 564"/>
            <p:cNvSpPr/>
            <p:nvPr/>
          </p:nvSpPr>
          <p:spPr>
            <a:xfrm>
              <a:off x="1768875" y="5223500"/>
              <a:ext cx="17700" cy="11825"/>
            </a:xfrm>
            <a:custGeom>
              <a:avLst/>
              <a:gdLst/>
              <a:ahLst/>
              <a:cxnLst/>
              <a:rect l="0" t="0" r="0" b="0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5" name="Shape 565"/>
            <p:cNvSpPr/>
            <p:nvPr/>
          </p:nvSpPr>
          <p:spPr>
            <a:xfrm>
              <a:off x="1688900" y="5216775"/>
              <a:ext cx="58100" cy="40425"/>
            </a:xfrm>
            <a:custGeom>
              <a:avLst/>
              <a:gdLst/>
              <a:ahLst/>
              <a:cxnLst/>
              <a:rect l="0" t="0" r="0" b="0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6" name="Shape 566"/>
            <p:cNvSpPr/>
            <p:nvPr/>
          </p:nvSpPr>
          <p:spPr>
            <a:xfrm>
              <a:off x="1737725" y="4941550"/>
              <a:ext cx="90075" cy="58100"/>
            </a:xfrm>
            <a:custGeom>
              <a:avLst/>
              <a:gdLst/>
              <a:ahLst/>
              <a:cxnLst/>
              <a:rect l="0" t="0" r="0" b="0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7" name="Shape 567"/>
            <p:cNvSpPr/>
            <p:nvPr/>
          </p:nvSpPr>
          <p:spPr>
            <a:xfrm>
              <a:off x="1789900" y="4970150"/>
              <a:ext cx="23600" cy="16025"/>
            </a:xfrm>
            <a:custGeom>
              <a:avLst/>
              <a:gdLst/>
              <a:ahLst/>
              <a:cxnLst/>
              <a:rect l="0" t="0" r="0" b="0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8" name="Shape 568"/>
            <p:cNvSpPr/>
            <p:nvPr/>
          </p:nvSpPr>
          <p:spPr>
            <a:xfrm>
              <a:off x="1758750" y="4901975"/>
              <a:ext cx="58950" cy="41275"/>
            </a:xfrm>
            <a:custGeom>
              <a:avLst/>
              <a:gdLst/>
              <a:ahLst/>
              <a:cxnLst/>
              <a:rect l="0" t="0" r="0" b="0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9" name="Shape 569"/>
            <p:cNvSpPr/>
            <p:nvPr/>
          </p:nvSpPr>
          <p:spPr>
            <a:xfrm>
              <a:off x="1804225" y="5028225"/>
              <a:ext cx="22750" cy="21075"/>
            </a:xfrm>
            <a:custGeom>
              <a:avLst/>
              <a:gdLst/>
              <a:ahLst/>
              <a:cxnLst/>
              <a:rect l="0" t="0" r="0" b="0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0" name="Shape 570"/>
            <p:cNvSpPr/>
            <p:nvPr/>
          </p:nvSpPr>
          <p:spPr>
            <a:xfrm>
              <a:off x="1719200" y="5112400"/>
              <a:ext cx="133850" cy="72425"/>
            </a:xfrm>
            <a:custGeom>
              <a:avLst/>
              <a:gdLst/>
              <a:ahLst/>
              <a:cxnLst/>
              <a:rect l="0" t="0" r="0" b="0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1" name="Shape 571"/>
            <p:cNvSpPr/>
            <p:nvPr/>
          </p:nvSpPr>
          <p:spPr>
            <a:xfrm>
              <a:off x="1778125" y="4997925"/>
              <a:ext cx="69875" cy="111975"/>
            </a:xfrm>
            <a:custGeom>
              <a:avLst/>
              <a:gdLst/>
              <a:ahLst/>
              <a:cxnLst/>
              <a:rect l="0" t="0" r="0" b="0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2" name="Shape 572"/>
            <p:cNvSpPr/>
            <p:nvPr/>
          </p:nvSpPr>
          <p:spPr>
            <a:xfrm>
              <a:off x="981025" y="5233600"/>
              <a:ext cx="74950" cy="60650"/>
            </a:xfrm>
            <a:custGeom>
              <a:avLst/>
              <a:gdLst/>
              <a:ahLst/>
              <a:cxnLst/>
              <a:rect l="0" t="0" r="0" b="0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3" name="Shape 573"/>
            <p:cNvSpPr/>
            <p:nvPr/>
          </p:nvSpPr>
          <p:spPr>
            <a:xfrm>
              <a:off x="837100" y="3663850"/>
              <a:ext cx="44625" cy="40425"/>
            </a:xfrm>
            <a:custGeom>
              <a:avLst/>
              <a:gdLst/>
              <a:ahLst/>
              <a:cxnLst/>
              <a:rect l="0" t="0" r="0" b="0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4" name="Shape 574"/>
            <p:cNvSpPr/>
            <p:nvPr/>
          </p:nvSpPr>
          <p:spPr>
            <a:xfrm>
              <a:off x="862350" y="3691625"/>
              <a:ext cx="13500" cy="13475"/>
            </a:xfrm>
            <a:custGeom>
              <a:avLst/>
              <a:gdLst/>
              <a:ahLst/>
              <a:cxnLst/>
              <a:rect l="0" t="0" r="0" b="0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5" name="Shape 575"/>
            <p:cNvSpPr/>
            <p:nvPr/>
          </p:nvSpPr>
          <p:spPr>
            <a:xfrm>
              <a:off x="950725" y="5023175"/>
              <a:ext cx="58950" cy="38750"/>
            </a:xfrm>
            <a:custGeom>
              <a:avLst/>
              <a:gdLst/>
              <a:ahLst/>
              <a:cxnLst/>
              <a:rect l="0" t="0" r="0" b="0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6" name="Shape 576"/>
            <p:cNvSpPr/>
            <p:nvPr/>
          </p:nvSpPr>
          <p:spPr>
            <a:xfrm>
              <a:off x="630050" y="3368400"/>
              <a:ext cx="233175" cy="212975"/>
            </a:xfrm>
            <a:custGeom>
              <a:avLst/>
              <a:gdLst/>
              <a:ahLst/>
              <a:cxnLst/>
              <a:rect l="0" t="0" r="0" b="0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7" name="Shape 577"/>
            <p:cNvSpPr/>
            <p:nvPr/>
          </p:nvSpPr>
          <p:spPr>
            <a:xfrm>
              <a:off x="696525" y="3543475"/>
              <a:ext cx="79150" cy="20225"/>
            </a:xfrm>
            <a:custGeom>
              <a:avLst/>
              <a:gdLst/>
              <a:ahLst/>
              <a:cxnLst/>
              <a:rect l="0" t="0" r="0" b="0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8" name="Shape 578"/>
            <p:cNvSpPr/>
            <p:nvPr/>
          </p:nvSpPr>
          <p:spPr>
            <a:xfrm>
              <a:off x="1008800" y="3646150"/>
              <a:ext cx="23600" cy="50550"/>
            </a:xfrm>
            <a:custGeom>
              <a:avLst/>
              <a:gdLst/>
              <a:ahLst/>
              <a:cxnLst/>
              <a:rect l="0" t="0" r="0" b="0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9" name="Shape 579"/>
            <p:cNvSpPr/>
            <p:nvPr/>
          </p:nvSpPr>
          <p:spPr>
            <a:xfrm>
              <a:off x="782400" y="3562000"/>
              <a:ext cx="27800" cy="11800"/>
            </a:xfrm>
            <a:custGeom>
              <a:avLst/>
              <a:gdLst/>
              <a:ahLst/>
              <a:cxnLst/>
              <a:rect l="0" t="0" r="0" b="0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0" name="Shape 580"/>
            <p:cNvSpPr/>
            <p:nvPr/>
          </p:nvSpPr>
          <p:spPr>
            <a:xfrm>
              <a:off x="3432900" y="5444025"/>
              <a:ext cx="35375" cy="25275"/>
            </a:xfrm>
            <a:custGeom>
              <a:avLst/>
              <a:gdLst/>
              <a:ahLst/>
              <a:cxnLst/>
              <a:rect l="0" t="0" r="0" b="0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1" name="Shape 581"/>
            <p:cNvSpPr/>
            <p:nvPr/>
          </p:nvSpPr>
          <p:spPr>
            <a:xfrm>
              <a:off x="3291500" y="5425525"/>
              <a:ext cx="109450" cy="36200"/>
            </a:xfrm>
            <a:custGeom>
              <a:avLst/>
              <a:gdLst/>
              <a:ahLst/>
              <a:cxnLst/>
              <a:rect l="0" t="0" r="0" b="0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2" name="Shape 582"/>
            <p:cNvSpPr/>
            <p:nvPr/>
          </p:nvSpPr>
          <p:spPr>
            <a:xfrm>
              <a:off x="632575" y="3558625"/>
              <a:ext cx="24425" cy="12650"/>
            </a:xfrm>
            <a:custGeom>
              <a:avLst/>
              <a:gdLst/>
              <a:ahLst/>
              <a:cxnLst/>
              <a:rect l="0" t="0" r="0" b="0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3" name="Shape 583"/>
            <p:cNvSpPr/>
            <p:nvPr/>
          </p:nvSpPr>
          <p:spPr>
            <a:xfrm>
              <a:off x="2855500" y="5364075"/>
              <a:ext cx="920850" cy="71575"/>
            </a:xfrm>
            <a:custGeom>
              <a:avLst/>
              <a:gdLst/>
              <a:ahLst/>
              <a:cxnLst/>
              <a:rect l="0" t="0" r="0" b="0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4" name="Shape 584"/>
            <p:cNvSpPr/>
            <p:nvPr/>
          </p:nvSpPr>
          <p:spPr>
            <a:xfrm>
              <a:off x="3219125" y="5439825"/>
              <a:ext cx="32000" cy="8450"/>
            </a:xfrm>
            <a:custGeom>
              <a:avLst/>
              <a:gdLst/>
              <a:ahLst/>
              <a:cxnLst/>
              <a:rect l="0" t="0" r="0" b="0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5" name="Shape 585"/>
            <p:cNvSpPr/>
            <p:nvPr/>
          </p:nvSpPr>
          <p:spPr>
            <a:xfrm>
              <a:off x="3221650" y="5413725"/>
              <a:ext cx="32850" cy="7600"/>
            </a:xfrm>
            <a:custGeom>
              <a:avLst/>
              <a:gdLst/>
              <a:ahLst/>
              <a:cxnLst/>
              <a:rect l="0" t="0" r="0" b="0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6" name="Shape 586"/>
            <p:cNvSpPr/>
            <p:nvPr/>
          </p:nvSpPr>
          <p:spPr>
            <a:xfrm>
              <a:off x="3225000" y="5426350"/>
              <a:ext cx="34550" cy="10975"/>
            </a:xfrm>
            <a:custGeom>
              <a:avLst/>
              <a:gdLst/>
              <a:ahLst/>
              <a:cxnLst/>
              <a:rect l="0" t="0" r="0" b="0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7" name="Shape 587"/>
            <p:cNvSpPr/>
            <p:nvPr/>
          </p:nvSpPr>
          <p:spPr>
            <a:xfrm>
              <a:off x="2757850" y="5409525"/>
              <a:ext cx="584175" cy="67350"/>
            </a:xfrm>
            <a:custGeom>
              <a:avLst/>
              <a:gdLst/>
              <a:ahLst/>
              <a:cxnLst/>
              <a:rect l="0" t="0" r="0" b="0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8" name="Shape 588"/>
            <p:cNvSpPr/>
            <p:nvPr/>
          </p:nvSpPr>
          <p:spPr>
            <a:xfrm>
              <a:off x="829525" y="3584725"/>
              <a:ext cx="53900" cy="19375"/>
            </a:xfrm>
            <a:custGeom>
              <a:avLst/>
              <a:gdLst/>
              <a:ahLst/>
              <a:cxnLst/>
              <a:rect l="0" t="0" r="0" b="0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9" name="Shape 589"/>
            <p:cNvSpPr/>
            <p:nvPr/>
          </p:nvSpPr>
          <p:spPr>
            <a:xfrm>
              <a:off x="1711625" y="5231075"/>
              <a:ext cx="10125" cy="15175"/>
            </a:xfrm>
            <a:custGeom>
              <a:avLst/>
              <a:gdLst/>
              <a:ahLst/>
              <a:cxnLst/>
              <a:rect l="0" t="0" r="0" b="0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0" name="Shape 590"/>
            <p:cNvSpPr/>
            <p:nvPr/>
          </p:nvSpPr>
          <p:spPr>
            <a:xfrm>
              <a:off x="923800" y="4840525"/>
              <a:ext cx="959550" cy="542925"/>
            </a:xfrm>
            <a:custGeom>
              <a:avLst/>
              <a:gdLst/>
              <a:ahLst/>
              <a:cxnLst/>
              <a:rect l="0" t="0" r="0" b="0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1" name="Shape 591"/>
            <p:cNvSpPr/>
            <p:nvPr/>
          </p:nvSpPr>
          <p:spPr>
            <a:xfrm>
              <a:off x="965875" y="37143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2" name="Shape 592"/>
            <p:cNvSpPr/>
            <p:nvPr/>
          </p:nvSpPr>
          <p:spPr>
            <a:xfrm>
              <a:off x="954950" y="5060225"/>
              <a:ext cx="58100" cy="63150"/>
            </a:xfrm>
            <a:custGeom>
              <a:avLst/>
              <a:gdLst/>
              <a:ahLst/>
              <a:cxnLst/>
              <a:rect l="0" t="0" r="0" b="0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3" name="Shape 593"/>
            <p:cNvSpPr/>
            <p:nvPr/>
          </p:nvSpPr>
          <p:spPr>
            <a:xfrm>
              <a:off x="956625" y="3705925"/>
              <a:ext cx="10125" cy="10125"/>
            </a:xfrm>
            <a:custGeom>
              <a:avLst/>
              <a:gdLst/>
              <a:ahLst/>
              <a:cxnLst/>
              <a:rect l="0" t="0" r="0" b="0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4" name="Shape 594"/>
            <p:cNvSpPr/>
            <p:nvPr/>
          </p:nvSpPr>
          <p:spPr>
            <a:xfrm>
              <a:off x="973450" y="5173850"/>
              <a:ext cx="103550" cy="63150"/>
            </a:xfrm>
            <a:custGeom>
              <a:avLst/>
              <a:gdLst/>
              <a:ahLst/>
              <a:cxnLst/>
              <a:rect l="0" t="0" r="0" b="0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5" name="Shape 595"/>
            <p:cNvSpPr/>
            <p:nvPr/>
          </p:nvSpPr>
          <p:spPr>
            <a:xfrm>
              <a:off x="614050" y="3595650"/>
              <a:ext cx="114500" cy="94300"/>
            </a:xfrm>
            <a:custGeom>
              <a:avLst/>
              <a:gdLst/>
              <a:ahLst/>
              <a:cxnLst/>
              <a:rect l="0" t="0" r="0" b="0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6" name="Shape 596"/>
            <p:cNvSpPr/>
            <p:nvPr/>
          </p:nvSpPr>
          <p:spPr>
            <a:xfrm>
              <a:off x="963350" y="5113250"/>
              <a:ext cx="90100" cy="63150"/>
            </a:xfrm>
            <a:custGeom>
              <a:avLst/>
              <a:gdLst/>
              <a:ahLst/>
              <a:cxnLst/>
              <a:rect l="0" t="0" r="0" b="0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7" name="Shape 597"/>
            <p:cNvSpPr/>
            <p:nvPr/>
          </p:nvSpPr>
          <p:spPr>
            <a:xfrm>
              <a:off x="947375" y="3694975"/>
              <a:ext cx="33675" cy="37900"/>
            </a:xfrm>
            <a:custGeom>
              <a:avLst/>
              <a:gdLst/>
              <a:ahLst/>
              <a:cxnLst/>
              <a:rect l="0" t="0" r="0" b="0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8" name="Shape 598"/>
            <p:cNvSpPr/>
            <p:nvPr/>
          </p:nvSpPr>
          <p:spPr>
            <a:xfrm>
              <a:off x="659500" y="3640275"/>
              <a:ext cx="14325" cy="13475"/>
            </a:xfrm>
            <a:custGeom>
              <a:avLst/>
              <a:gdLst/>
              <a:ahLst/>
              <a:cxnLst/>
              <a:rect l="0" t="0" r="0" b="0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9" name="Shape 599"/>
            <p:cNvSpPr/>
            <p:nvPr/>
          </p:nvSpPr>
          <p:spPr>
            <a:xfrm>
              <a:off x="470950" y="3557775"/>
              <a:ext cx="100200" cy="96825"/>
            </a:xfrm>
            <a:custGeom>
              <a:avLst/>
              <a:gdLst/>
              <a:ahLst/>
              <a:cxnLst/>
              <a:rect l="0" t="0" r="0" b="0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0" name="Shape 600"/>
            <p:cNvSpPr/>
            <p:nvPr/>
          </p:nvSpPr>
          <p:spPr>
            <a:xfrm>
              <a:off x="446550" y="3524950"/>
              <a:ext cx="579125" cy="253375"/>
            </a:xfrm>
            <a:custGeom>
              <a:avLst/>
              <a:gdLst/>
              <a:ahLst/>
              <a:cxnLst/>
              <a:rect l="0" t="0" r="0" b="0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1" name="Shape 601"/>
            <p:cNvSpPr/>
            <p:nvPr/>
          </p:nvSpPr>
          <p:spPr>
            <a:xfrm>
              <a:off x="492850" y="3578825"/>
              <a:ext cx="53900" cy="58950"/>
            </a:xfrm>
            <a:custGeom>
              <a:avLst/>
              <a:gdLst/>
              <a:ahLst/>
              <a:cxnLst/>
              <a:rect l="0" t="0" r="0" b="0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2" name="Shape 602"/>
            <p:cNvSpPr/>
            <p:nvPr/>
          </p:nvSpPr>
          <p:spPr>
            <a:xfrm>
              <a:off x="928850" y="3674775"/>
              <a:ext cx="71575" cy="75775"/>
            </a:xfrm>
            <a:custGeom>
              <a:avLst/>
              <a:gdLst/>
              <a:ahLst/>
              <a:cxnLst/>
              <a:rect l="0" t="0" r="0" b="0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3" name="Shape 603"/>
            <p:cNvSpPr/>
            <p:nvPr/>
          </p:nvSpPr>
          <p:spPr>
            <a:xfrm>
              <a:off x="1366525" y="5127550"/>
              <a:ext cx="8450" cy="50525"/>
            </a:xfrm>
            <a:custGeom>
              <a:avLst/>
              <a:gdLst/>
              <a:ahLst/>
              <a:cxnLst/>
              <a:rect l="0" t="0" r="0" b="0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4" name="Shape 604"/>
            <p:cNvSpPr/>
            <p:nvPr/>
          </p:nvSpPr>
          <p:spPr>
            <a:xfrm>
              <a:off x="1542450" y="5034975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5" name="Shape 605"/>
            <p:cNvSpPr/>
            <p:nvPr/>
          </p:nvSpPr>
          <p:spPr>
            <a:xfrm>
              <a:off x="1618200" y="5046750"/>
              <a:ext cx="18550" cy="16025"/>
            </a:xfrm>
            <a:custGeom>
              <a:avLst/>
              <a:gdLst/>
              <a:ahLst/>
              <a:cxnLst/>
              <a:rect l="0" t="0" r="0" b="0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6" name="Shape 606"/>
            <p:cNvSpPr/>
            <p:nvPr/>
          </p:nvSpPr>
          <p:spPr>
            <a:xfrm>
              <a:off x="1667850" y="5082100"/>
              <a:ext cx="9300" cy="50525"/>
            </a:xfrm>
            <a:custGeom>
              <a:avLst/>
              <a:gdLst/>
              <a:ahLst/>
              <a:cxnLst/>
              <a:rect l="0" t="0" r="0" b="0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7" name="Shape 607"/>
            <p:cNvSpPr/>
            <p:nvPr/>
          </p:nvSpPr>
          <p:spPr>
            <a:xfrm>
              <a:off x="1599675" y="5025700"/>
              <a:ext cx="58950" cy="55600"/>
            </a:xfrm>
            <a:custGeom>
              <a:avLst/>
              <a:gdLst/>
              <a:ahLst/>
              <a:cxnLst/>
              <a:rect l="0" t="0" r="0" b="0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8" name="Shape 608"/>
            <p:cNvSpPr/>
            <p:nvPr/>
          </p:nvSpPr>
          <p:spPr>
            <a:xfrm>
              <a:off x="1619875" y="5082100"/>
              <a:ext cx="52225" cy="58100"/>
            </a:xfrm>
            <a:custGeom>
              <a:avLst/>
              <a:gdLst/>
              <a:ahLst/>
              <a:cxnLst/>
              <a:rect l="0" t="0" r="0" b="0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9" name="Shape 609"/>
            <p:cNvSpPr/>
            <p:nvPr/>
          </p:nvSpPr>
          <p:spPr>
            <a:xfrm>
              <a:off x="1540750" y="5161225"/>
              <a:ext cx="10975" cy="49675"/>
            </a:xfrm>
            <a:custGeom>
              <a:avLst/>
              <a:gdLst/>
              <a:ahLst/>
              <a:cxnLst/>
              <a:rect l="0" t="0" r="0" b="0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0" name="Shape 610"/>
            <p:cNvSpPr/>
            <p:nvPr/>
          </p:nvSpPr>
          <p:spPr>
            <a:xfrm>
              <a:off x="1550025" y="5212575"/>
              <a:ext cx="58950" cy="10125"/>
            </a:xfrm>
            <a:custGeom>
              <a:avLst/>
              <a:gdLst/>
              <a:ahLst/>
              <a:cxnLst/>
              <a:rect l="0" t="0" r="0" b="0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1" name="Shape 611"/>
            <p:cNvSpPr/>
            <p:nvPr/>
          </p:nvSpPr>
          <p:spPr>
            <a:xfrm>
              <a:off x="1465000" y="5020650"/>
              <a:ext cx="10975" cy="16875"/>
            </a:xfrm>
            <a:custGeom>
              <a:avLst/>
              <a:gdLst/>
              <a:ahLst/>
              <a:cxnLst/>
              <a:rect l="0" t="0" r="0" b="0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2" name="Shape 612"/>
            <p:cNvSpPr/>
            <p:nvPr/>
          </p:nvSpPr>
          <p:spPr>
            <a:xfrm>
              <a:off x="1557600" y="5166275"/>
              <a:ext cx="19375" cy="10975"/>
            </a:xfrm>
            <a:custGeom>
              <a:avLst/>
              <a:gdLst/>
              <a:ahLst/>
              <a:cxnLst/>
              <a:rect l="0" t="0" r="0" b="0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3" name="Shape 613"/>
            <p:cNvSpPr/>
            <p:nvPr/>
          </p:nvSpPr>
          <p:spPr>
            <a:xfrm>
              <a:off x="1438075" y="4997925"/>
              <a:ext cx="11800" cy="49700"/>
            </a:xfrm>
            <a:custGeom>
              <a:avLst/>
              <a:gdLst/>
              <a:ahLst/>
              <a:cxnLst/>
              <a:rect l="0" t="0" r="0" b="0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4" name="Shape 614"/>
            <p:cNvSpPr/>
            <p:nvPr/>
          </p:nvSpPr>
          <p:spPr>
            <a:xfrm>
              <a:off x="1502875" y="5066100"/>
              <a:ext cx="5075" cy="15200"/>
            </a:xfrm>
            <a:custGeom>
              <a:avLst/>
              <a:gdLst/>
              <a:ahLst/>
              <a:cxnLst/>
              <a:rect l="0" t="0" r="0" b="0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5" name="Shape 615"/>
            <p:cNvSpPr/>
            <p:nvPr/>
          </p:nvSpPr>
          <p:spPr>
            <a:xfrm>
              <a:off x="1497825" y="4981950"/>
              <a:ext cx="58950" cy="54725"/>
            </a:xfrm>
            <a:custGeom>
              <a:avLst/>
              <a:gdLst/>
              <a:ahLst/>
              <a:cxnLst/>
              <a:rect l="0" t="0" r="0" b="0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6" name="Shape 616"/>
            <p:cNvSpPr/>
            <p:nvPr/>
          </p:nvSpPr>
          <p:spPr>
            <a:xfrm>
              <a:off x="1560125" y="5056850"/>
              <a:ext cx="16025" cy="16850"/>
            </a:xfrm>
            <a:custGeom>
              <a:avLst/>
              <a:gdLst/>
              <a:ahLst/>
              <a:cxnLst/>
              <a:rect l="0" t="0" r="0" b="0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7" name="Shape 617"/>
            <p:cNvSpPr/>
            <p:nvPr/>
          </p:nvSpPr>
          <p:spPr>
            <a:xfrm>
              <a:off x="1524775" y="5011400"/>
              <a:ext cx="13475" cy="14325"/>
            </a:xfrm>
            <a:custGeom>
              <a:avLst/>
              <a:gdLst/>
              <a:ahLst/>
              <a:cxnLst/>
              <a:rect l="0" t="0" r="0" b="0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8" name="Shape 618"/>
            <p:cNvSpPr/>
            <p:nvPr/>
          </p:nvSpPr>
          <p:spPr>
            <a:xfrm>
              <a:off x="1438925" y="5074525"/>
              <a:ext cx="17700" cy="15175"/>
            </a:xfrm>
            <a:custGeom>
              <a:avLst/>
              <a:gdLst/>
              <a:ahLst/>
              <a:cxnLst/>
              <a:rect l="0" t="0" r="0" b="0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9" name="Shape 619"/>
            <p:cNvSpPr/>
            <p:nvPr/>
          </p:nvSpPr>
          <p:spPr>
            <a:xfrm>
              <a:off x="1480150" y="5042550"/>
              <a:ext cx="58100" cy="57250"/>
            </a:xfrm>
            <a:custGeom>
              <a:avLst/>
              <a:gdLst/>
              <a:ahLst/>
              <a:cxnLst/>
              <a:rect l="0" t="0" r="0" b="0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0" name="Shape 620"/>
            <p:cNvSpPr/>
            <p:nvPr/>
          </p:nvSpPr>
          <p:spPr>
            <a:xfrm>
              <a:off x="1440600" y="5193200"/>
              <a:ext cx="17700" cy="14350"/>
            </a:xfrm>
            <a:custGeom>
              <a:avLst/>
              <a:gdLst/>
              <a:ahLst/>
              <a:cxnLst/>
              <a:rect l="0" t="0" r="0" b="0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1" name="Shape 621"/>
            <p:cNvSpPr/>
            <p:nvPr/>
          </p:nvSpPr>
          <p:spPr>
            <a:xfrm>
              <a:off x="1439750" y="5109050"/>
              <a:ext cx="55575" cy="56400"/>
            </a:xfrm>
            <a:custGeom>
              <a:avLst/>
              <a:gdLst/>
              <a:ahLst/>
              <a:cxnLst/>
              <a:rect l="0" t="0" r="0" b="0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2" name="Shape 622"/>
            <p:cNvSpPr/>
            <p:nvPr/>
          </p:nvSpPr>
          <p:spPr>
            <a:xfrm>
              <a:off x="1460800" y="5130075"/>
              <a:ext cx="11800" cy="16875"/>
            </a:xfrm>
            <a:custGeom>
              <a:avLst/>
              <a:gdLst/>
              <a:ahLst/>
              <a:cxnLst/>
              <a:rect l="0" t="0" r="0" b="0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3" name="Shape 623"/>
            <p:cNvSpPr/>
            <p:nvPr/>
          </p:nvSpPr>
          <p:spPr>
            <a:xfrm>
              <a:off x="1419550" y="5171325"/>
              <a:ext cx="57275" cy="55575"/>
            </a:xfrm>
            <a:custGeom>
              <a:avLst/>
              <a:gdLst/>
              <a:ahLst/>
              <a:cxnLst/>
              <a:rect l="0" t="0" r="0" b="0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4" name="Shape 624"/>
            <p:cNvSpPr/>
            <p:nvPr/>
          </p:nvSpPr>
          <p:spPr>
            <a:xfrm>
              <a:off x="1339600" y="5147750"/>
              <a:ext cx="21900" cy="19400"/>
            </a:xfrm>
            <a:custGeom>
              <a:avLst/>
              <a:gdLst/>
              <a:ahLst/>
              <a:cxnLst/>
              <a:rect l="0" t="0" r="0" b="0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5" name="Shape 625"/>
            <p:cNvSpPr/>
            <p:nvPr/>
          </p:nvSpPr>
          <p:spPr>
            <a:xfrm>
              <a:off x="1377475" y="5118300"/>
              <a:ext cx="59775" cy="56425"/>
            </a:xfrm>
            <a:custGeom>
              <a:avLst/>
              <a:gdLst/>
              <a:ahLst/>
              <a:cxnLst/>
              <a:rect l="0" t="0" r="0" b="0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6" name="Shape 626"/>
            <p:cNvSpPr/>
            <p:nvPr/>
          </p:nvSpPr>
          <p:spPr>
            <a:xfrm>
              <a:off x="1403575" y="5140175"/>
              <a:ext cx="16000" cy="16025"/>
            </a:xfrm>
            <a:custGeom>
              <a:avLst/>
              <a:gdLst/>
              <a:ahLst/>
              <a:cxnLst/>
              <a:rect l="0" t="0" r="0" b="0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7" name="Shape 627"/>
            <p:cNvSpPr/>
            <p:nvPr/>
          </p:nvSpPr>
          <p:spPr>
            <a:xfrm>
              <a:off x="1543275" y="5153650"/>
              <a:ext cx="54750" cy="55575"/>
            </a:xfrm>
            <a:custGeom>
              <a:avLst/>
              <a:gdLst/>
              <a:ahLst/>
              <a:cxnLst/>
              <a:rect l="0" t="0" r="0" b="0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8" name="Shape 628"/>
            <p:cNvSpPr/>
            <p:nvPr/>
          </p:nvSpPr>
          <p:spPr>
            <a:xfrm>
              <a:off x="1559275" y="5089675"/>
              <a:ext cx="58100" cy="58950"/>
            </a:xfrm>
            <a:custGeom>
              <a:avLst/>
              <a:gdLst/>
              <a:ahLst/>
              <a:cxnLst/>
              <a:rect l="0" t="0" r="0" b="0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9" name="Shape 629"/>
            <p:cNvSpPr/>
            <p:nvPr/>
          </p:nvSpPr>
          <p:spPr>
            <a:xfrm>
              <a:off x="1584525" y="5112400"/>
              <a:ext cx="16025" cy="18550"/>
            </a:xfrm>
            <a:custGeom>
              <a:avLst/>
              <a:gdLst/>
              <a:ahLst/>
              <a:cxnLst/>
              <a:rect l="0" t="0" r="0" b="0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0" name="Shape 630"/>
            <p:cNvSpPr/>
            <p:nvPr/>
          </p:nvSpPr>
          <p:spPr>
            <a:xfrm>
              <a:off x="1539925" y="5041700"/>
              <a:ext cx="10950" cy="50525"/>
            </a:xfrm>
            <a:custGeom>
              <a:avLst/>
              <a:gdLst/>
              <a:ahLst/>
              <a:cxnLst/>
              <a:rect l="0" t="0" r="0" b="0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1" name="Shape 631"/>
            <p:cNvSpPr/>
            <p:nvPr/>
          </p:nvSpPr>
          <p:spPr>
            <a:xfrm>
              <a:off x="1521400" y="5122500"/>
              <a:ext cx="17700" cy="16875"/>
            </a:xfrm>
            <a:custGeom>
              <a:avLst/>
              <a:gdLst/>
              <a:ahLst/>
              <a:cxnLst/>
              <a:rect l="0" t="0" r="0" b="0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2" name="Shape 632"/>
            <p:cNvSpPr/>
            <p:nvPr/>
          </p:nvSpPr>
          <p:spPr>
            <a:xfrm>
              <a:off x="1496150" y="5182275"/>
              <a:ext cx="21900" cy="16850"/>
            </a:xfrm>
            <a:custGeom>
              <a:avLst/>
              <a:gdLst/>
              <a:ahLst/>
              <a:cxnLst/>
              <a:rect l="0" t="0" r="0" b="0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3" name="Shape 633"/>
            <p:cNvSpPr/>
            <p:nvPr/>
          </p:nvSpPr>
          <p:spPr>
            <a:xfrm>
              <a:off x="1498675" y="5098950"/>
              <a:ext cx="58100" cy="59775"/>
            </a:xfrm>
            <a:custGeom>
              <a:avLst/>
              <a:gdLst/>
              <a:ahLst/>
              <a:cxnLst/>
              <a:rect l="0" t="0" r="0" b="0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4" name="Shape 634"/>
            <p:cNvSpPr/>
            <p:nvPr/>
          </p:nvSpPr>
          <p:spPr>
            <a:xfrm>
              <a:off x="1619050" y="5212575"/>
              <a:ext cx="9275" cy="56400"/>
            </a:xfrm>
            <a:custGeom>
              <a:avLst/>
              <a:gdLst/>
              <a:ahLst/>
              <a:cxnLst/>
              <a:rect l="0" t="0" r="0" b="0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5" name="Shape 635"/>
            <p:cNvSpPr/>
            <p:nvPr/>
          </p:nvSpPr>
          <p:spPr>
            <a:xfrm>
              <a:off x="1136750" y="5042550"/>
              <a:ext cx="11800" cy="50525"/>
            </a:xfrm>
            <a:custGeom>
              <a:avLst/>
              <a:gdLst/>
              <a:ahLst/>
              <a:cxnLst/>
              <a:rect l="0" t="0" r="0" b="0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6" name="Shape 636"/>
            <p:cNvSpPr/>
            <p:nvPr/>
          </p:nvSpPr>
          <p:spPr>
            <a:xfrm>
              <a:off x="1160325" y="5061050"/>
              <a:ext cx="16850" cy="22775"/>
            </a:xfrm>
            <a:custGeom>
              <a:avLst/>
              <a:gdLst/>
              <a:ahLst/>
              <a:cxnLst/>
              <a:rect l="0" t="0" r="0" b="0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7" name="Shape 637"/>
            <p:cNvSpPr/>
            <p:nvPr/>
          </p:nvSpPr>
          <p:spPr>
            <a:xfrm>
              <a:off x="1103925" y="5181425"/>
              <a:ext cx="12650" cy="18550"/>
            </a:xfrm>
            <a:custGeom>
              <a:avLst/>
              <a:gdLst/>
              <a:ahLst/>
              <a:cxnLst/>
              <a:rect l="0" t="0" r="0" b="0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8" name="Shape 638"/>
            <p:cNvSpPr/>
            <p:nvPr/>
          </p:nvSpPr>
          <p:spPr>
            <a:xfrm>
              <a:off x="1057625" y="5223500"/>
              <a:ext cx="57250" cy="63175"/>
            </a:xfrm>
            <a:custGeom>
              <a:avLst/>
              <a:gdLst/>
              <a:ahLst/>
              <a:cxnLst/>
              <a:rect l="0" t="0" r="0" b="0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9" name="Shape 639"/>
            <p:cNvSpPr/>
            <p:nvPr/>
          </p:nvSpPr>
          <p:spPr>
            <a:xfrm>
              <a:off x="1204075" y="5109050"/>
              <a:ext cx="11825" cy="5075"/>
            </a:xfrm>
            <a:custGeom>
              <a:avLst/>
              <a:gdLst/>
              <a:ahLst/>
              <a:cxnLst/>
              <a:rect l="0" t="0" r="0" b="0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0" name="Shape 640"/>
            <p:cNvSpPr/>
            <p:nvPr/>
          </p:nvSpPr>
          <p:spPr>
            <a:xfrm>
              <a:off x="1178825" y="5088000"/>
              <a:ext cx="58100" cy="57250"/>
            </a:xfrm>
            <a:custGeom>
              <a:avLst/>
              <a:gdLst/>
              <a:ahLst/>
              <a:cxnLst/>
              <a:rect l="0" t="0" r="0" b="0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1" name="Shape 641"/>
            <p:cNvSpPr/>
            <p:nvPr/>
          </p:nvSpPr>
          <p:spPr>
            <a:xfrm>
              <a:off x="1202400" y="5112400"/>
              <a:ext cx="13500" cy="16025"/>
            </a:xfrm>
            <a:custGeom>
              <a:avLst/>
              <a:gdLst/>
              <a:ahLst/>
              <a:cxnLst/>
              <a:rect l="0" t="0" r="0" b="0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2" name="Shape 642"/>
            <p:cNvSpPr/>
            <p:nvPr/>
          </p:nvSpPr>
          <p:spPr>
            <a:xfrm>
              <a:off x="1109800" y="5277375"/>
              <a:ext cx="58950" cy="64000"/>
            </a:xfrm>
            <a:custGeom>
              <a:avLst/>
              <a:gdLst/>
              <a:ahLst/>
              <a:cxnLst/>
              <a:rect l="0" t="0" r="0" b="0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3" name="Shape 643"/>
            <p:cNvSpPr/>
            <p:nvPr/>
          </p:nvSpPr>
          <p:spPr>
            <a:xfrm>
              <a:off x="1660275" y="5133450"/>
              <a:ext cx="57275" cy="63150"/>
            </a:xfrm>
            <a:custGeom>
              <a:avLst/>
              <a:gdLst/>
              <a:ahLst/>
              <a:cxnLst/>
              <a:rect l="0" t="0" r="0" b="0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4" name="Shape 644"/>
            <p:cNvSpPr/>
            <p:nvPr/>
          </p:nvSpPr>
          <p:spPr>
            <a:xfrm>
              <a:off x="1620725" y="5199100"/>
              <a:ext cx="60625" cy="69875"/>
            </a:xfrm>
            <a:custGeom>
              <a:avLst/>
              <a:gdLst/>
              <a:ahLst/>
              <a:cxnLst/>
              <a:rect l="0" t="0" r="0" b="0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5" name="Shape 645"/>
            <p:cNvSpPr/>
            <p:nvPr/>
          </p:nvSpPr>
          <p:spPr>
            <a:xfrm>
              <a:off x="1201550" y="5226875"/>
              <a:ext cx="16025" cy="17700"/>
            </a:xfrm>
            <a:custGeom>
              <a:avLst/>
              <a:gdLst/>
              <a:ahLst/>
              <a:cxnLst/>
              <a:rect l="0" t="0" r="0" b="0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6" name="Shape 646"/>
            <p:cNvSpPr/>
            <p:nvPr/>
          </p:nvSpPr>
          <p:spPr>
            <a:xfrm>
              <a:off x="1546650" y="5208350"/>
              <a:ext cx="73250" cy="67375"/>
            </a:xfrm>
            <a:custGeom>
              <a:avLst/>
              <a:gdLst/>
              <a:ahLst/>
              <a:cxnLst/>
              <a:rect l="0" t="0" r="0" b="0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7" name="Shape 647"/>
            <p:cNvSpPr/>
            <p:nvPr/>
          </p:nvSpPr>
          <p:spPr>
            <a:xfrm>
              <a:off x="1246175" y="5223500"/>
              <a:ext cx="300500" cy="101875"/>
            </a:xfrm>
            <a:custGeom>
              <a:avLst/>
              <a:gdLst/>
              <a:ahLst/>
              <a:cxnLst/>
              <a:rect l="0" t="0" r="0" b="0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8" name="Shape 648"/>
            <p:cNvSpPr/>
            <p:nvPr/>
          </p:nvSpPr>
          <p:spPr>
            <a:xfrm>
              <a:off x="1169575" y="5265600"/>
              <a:ext cx="79975" cy="69875"/>
            </a:xfrm>
            <a:custGeom>
              <a:avLst/>
              <a:gdLst/>
              <a:ahLst/>
              <a:cxnLst/>
              <a:rect l="0" t="0" r="0" b="0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9" name="Shape 649"/>
            <p:cNvSpPr/>
            <p:nvPr/>
          </p:nvSpPr>
          <p:spPr>
            <a:xfrm>
              <a:off x="1418725" y="5052650"/>
              <a:ext cx="58100" cy="55575"/>
            </a:xfrm>
            <a:custGeom>
              <a:avLst/>
              <a:gdLst/>
              <a:ahLst/>
              <a:cxnLst/>
              <a:rect l="0" t="0" r="0" b="0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0" name="Shape 650"/>
            <p:cNvSpPr/>
            <p:nvPr/>
          </p:nvSpPr>
          <p:spPr>
            <a:xfrm>
              <a:off x="1241125" y="5079575"/>
              <a:ext cx="55575" cy="55575"/>
            </a:xfrm>
            <a:custGeom>
              <a:avLst/>
              <a:gdLst/>
              <a:ahLst/>
              <a:cxnLst/>
              <a:rect l="0" t="0" r="0" b="0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1" name="Shape 651"/>
            <p:cNvSpPr/>
            <p:nvPr/>
          </p:nvSpPr>
          <p:spPr>
            <a:xfrm>
              <a:off x="1318550" y="5092200"/>
              <a:ext cx="18550" cy="16025"/>
            </a:xfrm>
            <a:custGeom>
              <a:avLst/>
              <a:gdLst/>
              <a:ahLst/>
              <a:cxnLst/>
              <a:rect l="0" t="0" r="0" b="0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2" name="Shape 652"/>
            <p:cNvSpPr/>
            <p:nvPr/>
          </p:nvSpPr>
          <p:spPr>
            <a:xfrm>
              <a:off x="1138425" y="5153650"/>
              <a:ext cx="55575" cy="57250"/>
            </a:xfrm>
            <a:custGeom>
              <a:avLst/>
              <a:gdLst/>
              <a:ahLst/>
              <a:cxnLst/>
              <a:rect l="0" t="0" r="0" b="0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3" name="Shape 653"/>
            <p:cNvSpPr/>
            <p:nvPr/>
          </p:nvSpPr>
          <p:spPr>
            <a:xfrm>
              <a:off x="1238600" y="5087150"/>
              <a:ext cx="10950" cy="49700"/>
            </a:xfrm>
            <a:custGeom>
              <a:avLst/>
              <a:gdLst/>
              <a:ahLst/>
              <a:cxnLst/>
              <a:rect l="0" t="0" r="0" b="0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4" name="Shape 654"/>
            <p:cNvSpPr/>
            <p:nvPr/>
          </p:nvSpPr>
          <p:spPr>
            <a:xfrm>
              <a:off x="1382525" y="5082950"/>
              <a:ext cx="12650" cy="16025"/>
            </a:xfrm>
            <a:custGeom>
              <a:avLst/>
              <a:gdLst/>
              <a:ahLst/>
              <a:cxnLst/>
              <a:rect l="0" t="0" r="0" b="0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5" name="Shape 655"/>
            <p:cNvSpPr/>
            <p:nvPr/>
          </p:nvSpPr>
          <p:spPr>
            <a:xfrm>
              <a:off x="1298350" y="5071175"/>
              <a:ext cx="58950" cy="55575"/>
            </a:xfrm>
            <a:custGeom>
              <a:avLst/>
              <a:gdLst/>
              <a:ahLst/>
              <a:cxnLst/>
              <a:rect l="0" t="0" r="0" b="0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6" name="Shape 656"/>
            <p:cNvSpPr/>
            <p:nvPr/>
          </p:nvSpPr>
          <p:spPr>
            <a:xfrm>
              <a:off x="1358125" y="5059375"/>
              <a:ext cx="58100" cy="63150"/>
            </a:xfrm>
            <a:custGeom>
              <a:avLst/>
              <a:gdLst/>
              <a:ahLst/>
              <a:cxnLst/>
              <a:rect l="0" t="0" r="0" b="0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7" name="Shape 657"/>
            <p:cNvSpPr/>
            <p:nvPr/>
          </p:nvSpPr>
          <p:spPr>
            <a:xfrm>
              <a:off x="1262150" y="5100625"/>
              <a:ext cx="13500" cy="17700"/>
            </a:xfrm>
            <a:custGeom>
              <a:avLst/>
              <a:gdLst/>
              <a:ahLst/>
              <a:cxnLst/>
              <a:rect l="0" t="0" r="0" b="0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8" name="Shape 658"/>
            <p:cNvSpPr/>
            <p:nvPr/>
          </p:nvSpPr>
          <p:spPr>
            <a:xfrm>
              <a:off x="1118225" y="5216775"/>
              <a:ext cx="57275" cy="55575"/>
            </a:xfrm>
            <a:custGeom>
              <a:avLst/>
              <a:gdLst/>
              <a:ahLst/>
              <a:cxnLst/>
              <a:rect l="0" t="0" r="0" b="0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9" name="Shape 659"/>
            <p:cNvSpPr/>
            <p:nvPr/>
          </p:nvSpPr>
          <p:spPr>
            <a:xfrm>
              <a:off x="1162000" y="5176375"/>
              <a:ext cx="12650" cy="18550"/>
            </a:xfrm>
            <a:custGeom>
              <a:avLst/>
              <a:gdLst/>
              <a:ahLst/>
              <a:cxnLst/>
              <a:rect l="0" t="0" r="0" b="0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0" name="Shape 660"/>
            <p:cNvSpPr/>
            <p:nvPr/>
          </p:nvSpPr>
          <p:spPr>
            <a:xfrm>
              <a:off x="1219225" y="5164600"/>
              <a:ext cx="16025" cy="22750"/>
            </a:xfrm>
            <a:custGeom>
              <a:avLst/>
              <a:gdLst/>
              <a:ahLst/>
              <a:cxnLst/>
              <a:rect l="0" t="0" r="0" b="0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1" name="Shape 661"/>
            <p:cNvSpPr/>
            <p:nvPr/>
          </p:nvSpPr>
          <p:spPr>
            <a:xfrm>
              <a:off x="1140100" y="5236975"/>
              <a:ext cx="16875" cy="18550"/>
            </a:xfrm>
            <a:custGeom>
              <a:avLst/>
              <a:gdLst/>
              <a:ahLst/>
              <a:cxnLst/>
              <a:rect l="0" t="0" r="0" b="0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2" name="Shape 662"/>
            <p:cNvSpPr/>
            <p:nvPr/>
          </p:nvSpPr>
          <p:spPr>
            <a:xfrm>
              <a:off x="1197350" y="5143550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3" name="Shape 663"/>
            <p:cNvSpPr/>
            <p:nvPr/>
          </p:nvSpPr>
          <p:spPr>
            <a:xfrm>
              <a:off x="1178825" y="5206675"/>
              <a:ext cx="58950" cy="57250"/>
            </a:xfrm>
            <a:custGeom>
              <a:avLst/>
              <a:gdLst/>
              <a:ahLst/>
              <a:cxnLst/>
              <a:rect l="0" t="0" r="0" b="0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64" name="Shape 664"/>
          <p:cNvSpPr txBox="1">
            <a:spLocks noGrp="1"/>
          </p:cNvSpPr>
          <p:nvPr>
            <p:ph type="body" idx="1"/>
          </p:nvPr>
        </p:nvSpPr>
        <p:spPr>
          <a:xfrm>
            <a:off x="1832400" y="2653800"/>
            <a:ext cx="5479200" cy="1093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55D4B"/>
              </a:buClr>
              <a:defRPr i="1">
                <a:solidFill>
                  <a:srgbClr val="F55D4B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8pPr>
            <a:lvl9pPr lvl="8" algn="ctr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4" name="Shape 844"/>
          <p:cNvGrpSpPr/>
          <p:nvPr/>
        </p:nvGrpSpPr>
        <p:grpSpPr>
          <a:xfrm>
            <a:off x="138" y="104"/>
            <a:ext cx="9159994" cy="6870012"/>
            <a:chOff x="3843650" y="2891150"/>
            <a:chExt cx="3447625" cy="2585725"/>
          </a:xfrm>
        </p:grpSpPr>
        <p:sp>
          <p:nvSpPr>
            <p:cNvPr id="845" name="Shape 845"/>
            <p:cNvSpPr/>
            <p:nvPr/>
          </p:nvSpPr>
          <p:spPr>
            <a:xfrm>
              <a:off x="6911650" y="2942500"/>
              <a:ext cx="56425" cy="5075"/>
            </a:xfrm>
            <a:custGeom>
              <a:avLst/>
              <a:gdLst/>
              <a:ahLst/>
              <a:cxnLst/>
              <a:rect l="0" t="0" r="0" b="0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6" name="Shape 846"/>
            <p:cNvSpPr/>
            <p:nvPr/>
          </p:nvSpPr>
          <p:spPr>
            <a:xfrm>
              <a:off x="4378125" y="2979525"/>
              <a:ext cx="20225" cy="17700"/>
            </a:xfrm>
            <a:custGeom>
              <a:avLst/>
              <a:gdLst/>
              <a:ahLst/>
              <a:cxnLst/>
              <a:rect l="0" t="0" r="0" b="0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7" name="Shape 847"/>
            <p:cNvSpPr/>
            <p:nvPr/>
          </p:nvSpPr>
          <p:spPr>
            <a:xfrm>
              <a:off x="4356250" y="2955975"/>
              <a:ext cx="63150" cy="59775"/>
            </a:xfrm>
            <a:custGeom>
              <a:avLst/>
              <a:gdLst/>
              <a:ahLst/>
              <a:cxnLst/>
              <a:rect l="0" t="0" r="0" b="0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8" name="Shape 848"/>
            <p:cNvSpPr/>
            <p:nvPr/>
          </p:nvSpPr>
          <p:spPr>
            <a:xfrm>
              <a:off x="4518700" y="2973650"/>
              <a:ext cx="18550" cy="19375"/>
            </a:xfrm>
            <a:custGeom>
              <a:avLst/>
              <a:gdLst/>
              <a:ahLst/>
              <a:cxnLst/>
              <a:rect l="0" t="0" r="0" b="0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9" name="Shape 849"/>
            <p:cNvSpPr/>
            <p:nvPr/>
          </p:nvSpPr>
          <p:spPr>
            <a:xfrm>
              <a:off x="4386550" y="2891150"/>
              <a:ext cx="8450" cy="57275"/>
            </a:xfrm>
            <a:custGeom>
              <a:avLst/>
              <a:gdLst/>
              <a:ahLst/>
              <a:cxnLst/>
              <a:rect l="0" t="0" r="0" b="0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0" name="Shape 850"/>
            <p:cNvSpPr/>
            <p:nvPr/>
          </p:nvSpPr>
          <p:spPr>
            <a:xfrm>
              <a:off x="4526275" y="2891150"/>
              <a:ext cx="62300" cy="55575"/>
            </a:xfrm>
            <a:custGeom>
              <a:avLst/>
              <a:gdLst/>
              <a:ahLst/>
              <a:cxnLst/>
              <a:rect l="0" t="0" r="0" b="0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1" name="Shape 851"/>
            <p:cNvSpPr/>
            <p:nvPr/>
          </p:nvSpPr>
          <p:spPr>
            <a:xfrm>
              <a:off x="3896675" y="2891150"/>
              <a:ext cx="62325" cy="11825"/>
            </a:xfrm>
            <a:custGeom>
              <a:avLst/>
              <a:gdLst/>
              <a:ahLst/>
              <a:cxnLst/>
              <a:rect l="0" t="0" r="0" b="0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2" name="Shape 852"/>
            <p:cNvSpPr/>
            <p:nvPr/>
          </p:nvSpPr>
          <p:spPr>
            <a:xfrm>
              <a:off x="4501875" y="2950925"/>
              <a:ext cx="58100" cy="59775"/>
            </a:xfrm>
            <a:custGeom>
              <a:avLst/>
              <a:gdLst/>
              <a:ahLst/>
              <a:cxnLst/>
              <a:rect l="0" t="0" r="0" b="0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3" name="Shape 853"/>
            <p:cNvSpPr/>
            <p:nvPr/>
          </p:nvSpPr>
          <p:spPr>
            <a:xfrm>
              <a:off x="4484200" y="2917250"/>
              <a:ext cx="15175" cy="16850"/>
            </a:xfrm>
            <a:custGeom>
              <a:avLst/>
              <a:gdLst/>
              <a:ahLst/>
              <a:cxnLst/>
              <a:rect l="0" t="0" r="0" b="0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4" name="Shape 854"/>
            <p:cNvSpPr/>
            <p:nvPr/>
          </p:nvSpPr>
          <p:spPr>
            <a:xfrm>
              <a:off x="4390750" y="2891150"/>
              <a:ext cx="58125" cy="56425"/>
            </a:xfrm>
            <a:custGeom>
              <a:avLst/>
              <a:gdLst/>
              <a:ahLst/>
              <a:cxnLst/>
              <a:rect l="0" t="0" r="0" b="0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5" name="Shape 855"/>
            <p:cNvSpPr/>
            <p:nvPr/>
          </p:nvSpPr>
          <p:spPr>
            <a:xfrm>
              <a:off x="4455575" y="2891150"/>
              <a:ext cx="8450" cy="52225"/>
            </a:xfrm>
            <a:custGeom>
              <a:avLst/>
              <a:gdLst/>
              <a:ahLst/>
              <a:cxnLst/>
              <a:rect l="0" t="0" r="0" b="0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6" name="Shape 856"/>
            <p:cNvSpPr/>
            <p:nvPr/>
          </p:nvSpPr>
          <p:spPr>
            <a:xfrm>
              <a:off x="4596975" y="2891150"/>
              <a:ext cx="62325" cy="47175"/>
            </a:xfrm>
            <a:custGeom>
              <a:avLst/>
              <a:gdLst/>
              <a:ahLst/>
              <a:cxnLst/>
              <a:rect l="0" t="0" r="0" b="0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7" name="Shape 857"/>
            <p:cNvSpPr/>
            <p:nvPr/>
          </p:nvSpPr>
          <p:spPr>
            <a:xfrm>
              <a:off x="4245150" y="2892850"/>
              <a:ext cx="63150" cy="58925"/>
            </a:xfrm>
            <a:custGeom>
              <a:avLst/>
              <a:gdLst/>
              <a:ahLst/>
              <a:cxnLst/>
              <a:rect l="0" t="0" r="0" b="0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8" name="Shape 858"/>
            <p:cNvSpPr/>
            <p:nvPr/>
          </p:nvSpPr>
          <p:spPr>
            <a:xfrm>
              <a:off x="4341950" y="2923150"/>
              <a:ext cx="10950" cy="17700"/>
            </a:xfrm>
            <a:custGeom>
              <a:avLst/>
              <a:gdLst/>
              <a:ahLst/>
              <a:cxnLst/>
              <a:rect l="0" t="0" r="0" b="0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9" name="Shape 859"/>
            <p:cNvSpPr/>
            <p:nvPr/>
          </p:nvSpPr>
          <p:spPr>
            <a:xfrm>
              <a:off x="4272075" y="2926500"/>
              <a:ext cx="14350" cy="17700"/>
            </a:xfrm>
            <a:custGeom>
              <a:avLst/>
              <a:gdLst/>
              <a:ahLst/>
              <a:cxnLst/>
              <a:rect l="0" t="0" r="0" b="0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0" name="Shape 860"/>
            <p:cNvSpPr/>
            <p:nvPr/>
          </p:nvSpPr>
          <p:spPr>
            <a:xfrm>
              <a:off x="4124775" y="2891150"/>
              <a:ext cx="10125" cy="25"/>
            </a:xfrm>
            <a:custGeom>
              <a:avLst/>
              <a:gdLst/>
              <a:ahLst/>
              <a:cxnLst/>
              <a:rect l="0" t="0" r="0" b="0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1" name="Shape 861"/>
            <p:cNvSpPr/>
            <p:nvPr/>
          </p:nvSpPr>
          <p:spPr>
            <a:xfrm>
              <a:off x="3843650" y="3535050"/>
              <a:ext cx="196150" cy="301350"/>
            </a:xfrm>
            <a:custGeom>
              <a:avLst/>
              <a:gdLst/>
              <a:ahLst/>
              <a:cxnLst/>
              <a:rect l="0" t="0" r="0" b="0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2" name="Shape 862"/>
            <p:cNvSpPr/>
            <p:nvPr/>
          </p:nvSpPr>
          <p:spPr>
            <a:xfrm>
              <a:off x="4035575" y="2903775"/>
              <a:ext cx="7600" cy="58950"/>
            </a:xfrm>
            <a:custGeom>
              <a:avLst/>
              <a:gdLst/>
              <a:ahLst/>
              <a:cxnLst/>
              <a:rect l="0" t="0" r="0" b="0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3" name="Shape 863"/>
            <p:cNvSpPr/>
            <p:nvPr/>
          </p:nvSpPr>
          <p:spPr>
            <a:xfrm>
              <a:off x="4414325" y="2920625"/>
              <a:ext cx="12650" cy="19375"/>
            </a:xfrm>
            <a:custGeom>
              <a:avLst/>
              <a:gdLst/>
              <a:ahLst/>
              <a:cxnLst/>
              <a:rect l="0" t="0" r="0" b="0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4" name="Shape 864"/>
            <p:cNvSpPr/>
            <p:nvPr/>
          </p:nvSpPr>
          <p:spPr>
            <a:xfrm>
              <a:off x="4049025" y="2891150"/>
              <a:ext cx="56425" cy="4250"/>
            </a:xfrm>
            <a:custGeom>
              <a:avLst/>
              <a:gdLst/>
              <a:ahLst/>
              <a:cxnLst/>
              <a:rect l="0" t="0" r="0" b="0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5" name="Shape 865"/>
            <p:cNvSpPr/>
            <p:nvPr/>
          </p:nvSpPr>
          <p:spPr>
            <a:xfrm>
              <a:off x="4175275" y="2893675"/>
              <a:ext cx="62325" cy="67375"/>
            </a:xfrm>
            <a:custGeom>
              <a:avLst/>
              <a:gdLst/>
              <a:ahLst/>
              <a:cxnLst/>
              <a:rect l="0" t="0" r="0" b="0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6" name="Shape 866"/>
            <p:cNvSpPr/>
            <p:nvPr/>
          </p:nvSpPr>
          <p:spPr>
            <a:xfrm>
              <a:off x="4060825" y="2929025"/>
              <a:ext cx="17700" cy="26125"/>
            </a:xfrm>
            <a:custGeom>
              <a:avLst/>
              <a:gdLst/>
              <a:ahLst/>
              <a:cxnLst/>
              <a:rect l="0" t="0" r="0" b="0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7" name="Shape 867"/>
            <p:cNvSpPr/>
            <p:nvPr/>
          </p:nvSpPr>
          <p:spPr>
            <a:xfrm>
              <a:off x="4039775" y="2901250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8" name="Shape 868"/>
            <p:cNvSpPr/>
            <p:nvPr/>
          </p:nvSpPr>
          <p:spPr>
            <a:xfrm>
              <a:off x="4114675" y="2891150"/>
              <a:ext cx="4250" cy="875"/>
            </a:xfrm>
            <a:custGeom>
              <a:avLst/>
              <a:gdLst/>
              <a:ahLst/>
              <a:cxnLst/>
              <a:rect l="0" t="0" r="0" b="0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9" name="Shape 869"/>
            <p:cNvSpPr/>
            <p:nvPr/>
          </p:nvSpPr>
          <p:spPr>
            <a:xfrm>
              <a:off x="4286400" y="2956800"/>
              <a:ext cx="62300" cy="67375"/>
            </a:xfrm>
            <a:custGeom>
              <a:avLst/>
              <a:gdLst/>
              <a:ahLst/>
              <a:cxnLst/>
              <a:rect l="0" t="0" r="0" b="0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0" name="Shape 870"/>
            <p:cNvSpPr/>
            <p:nvPr/>
          </p:nvSpPr>
          <p:spPr>
            <a:xfrm>
              <a:off x="4288075" y="3030025"/>
              <a:ext cx="6750" cy="58125"/>
            </a:xfrm>
            <a:custGeom>
              <a:avLst/>
              <a:gdLst/>
              <a:ahLst/>
              <a:cxnLst/>
              <a:rect l="0" t="0" r="0" b="0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1" name="Shape 871"/>
            <p:cNvSpPr/>
            <p:nvPr/>
          </p:nvSpPr>
          <p:spPr>
            <a:xfrm>
              <a:off x="4312475" y="2982050"/>
              <a:ext cx="15175" cy="17700"/>
            </a:xfrm>
            <a:custGeom>
              <a:avLst/>
              <a:gdLst/>
              <a:ahLst/>
              <a:cxnLst/>
              <a:rect l="0" t="0" r="0" b="0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2" name="Shape 872"/>
            <p:cNvSpPr/>
            <p:nvPr/>
          </p:nvSpPr>
          <p:spPr>
            <a:xfrm>
              <a:off x="4315850" y="2891150"/>
              <a:ext cx="64000" cy="58950"/>
            </a:xfrm>
            <a:custGeom>
              <a:avLst/>
              <a:gdLst/>
              <a:ahLst/>
              <a:cxnLst/>
              <a:rect l="0" t="0" r="0" b="0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3" name="Shape 873"/>
            <p:cNvSpPr/>
            <p:nvPr/>
          </p:nvSpPr>
          <p:spPr>
            <a:xfrm>
              <a:off x="4552375" y="2915575"/>
              <a:ext cx="15175" cy="17700"/>
            </a:xfrm>
            <a:custGeom>
              <a:avLst/>
              <a:gdLst/>
              <a:ahLst/>
              <a:cxnLst/>
              <a:rect l="0" t="0" r="0" b="0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4" name="Shape 874"/>
            <p:cNvSpPr/>
            <p:nvPr/>
          </p:nvSpPr>
          <p:spPr>
            <a:xfrm>
              <a:off x="4171925" y="2986275"/>
              <a:ext cx="14325" cy="21050"/>
            </a:xfrm>
            <a:custGeom>
              <a:avLst/>
              <a:gdLst/>
              <a:ahLst/>
              <a:cxnLst/>
              <a:rect l="0" t="0" r="0" b="0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5" name="Shape 875"/>
            <p:cNvSpPr/>
            <p:nvPr/>
          </p:nvSpPr>
          <p:spPr>
            <a:xfrm>
              <a:off x="4150025" y="2965225"/>
              <a:ext cx="58950" cy="59775"/>
            </a:xfrm>
            <a:custGeom>
              <a:avLst/>
              <a:gdLst/>
              <a:ahLst/>
              <a:cxnLst/>
              <a:rect l="0" t="0" r="0" b="0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6" name="Shape 876"/>
            <p:cNvSpPr/>
            <p:nvPr/>
          </p:nvSpPr>
          <p:spPr>
            <a:xfrm>
              <a:off x="4238425" y="2984575"/>
              <a:ext cx="21050" cy="18550"/>
            </a:xfrm>
            <a:custGeom>
              <a:avLst/>
              <a:gdLst/>
              <a:ahLst/>
              <a:cxnLst/>
              <a:rect l="0" t="0" r="0" b="0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7" name="Shape 877"/>
            <p:cNvSpPr/>
            <p:nvPr/>
          </p:nvSpPr>
          <p:spPr>
            <a:xfrm>
              <a:off x="4199700" y="2927350"/>
              <a:ext cx="17700" cy="24425"/>
            </a:xfrm>
            <a:custGeom>
              <a:avLst/>
              <a:gdLst/>
              <a:ahLst/>
              <a:cxnLst/>
              <a:rect l="0" t="0" r="0" b="0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8" name="Shape 878"/>
            <p:cNvSpPr/>
            <p:nvPr/>
          </p:nvSpPr>
          <p:spPr>
            <a:xfrm>
              <a:off x="3843650" y="3509800"/>
              <a:ext cx="220550" cy="34550"/>
            </a:xfrm>
            <a:custGeom>
              <a:avLst/>
              <a:gdLst/>
              <a:ahLst/>
              <a:cxnLst/>
              <a:rect l="0" t="0" r="0" b="0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9" name="Shape 879"/>
            <p:cNvSpPr/>
            <p:nvPr/>
          </p:nvSpPr>
          <p:spPr>
            <a:xfrm>
              <a:off x="4215700" y="2961850"/>
              <a:ext cx="63975" cy="60625"/>
            </a:xfrm>
            <a:custGeom>
              <a:avLst/>
              <a:gdLst/>
              <a:ahLst/>
              <a:cxnLst/>
              <a:rect l="0" t="0" r="0" b="0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0" name="Shape 880"/>
            <p:cNvSpPr/>
            <p:nvPr/>
          </p:nvSpPr>
          <p:spPr>
            <a:xfrm>
              <a:off x="4347000" y="5169650"/>
              <a:ext cx="557225" cy="307225"/>
            </a:xfrm>
            <a:custGeom>
              <a:avLst/>
              <a:gdLst/>
              <a:ahLst/>
              <a:cxnLst/>
              <a:rect l="0" t="0" r="0" b="0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1" name="Shape 881"/>
            <p:cNvSpPr/>
            <p:nvPr/>
          </p:nvSpPr>
          <p:spPr>
            <a:xfrm>
              <a:off x="3949700" y="3040125"/>
              <a:ext cx="65675" cy="60650"/>
            </a:xfrm>
            <a:custGeom>
              <a:avLst/>
              <a:gdLst/>
              <a:ahLst/>
              <a:cxnLst/>
              <a:rect l="0" t="0" r="0" b="0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2" name="Shape 882"/>
            <p:cNvSpPr/>
            <p:nvPr/>
          </p:nvSpPr>
          <p:spPr>
            <a:xfrm>
              <a:off x="4713975" y="3144500"/>
              <a:ext cx="61475" cy="74100"/>
            </a:xfrm>
            <a:custGeom>
              <a:avLst/>
              <a:gdLst/>
              <a:ahLst/>
              <a:cxnLst/>
              <a:rect l="0" t="0" r="0" b="0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3" name="Shape 883"/>
            <p:cNvSpPr/>
            <p:nvPr/>
          </p:nvSpPr>
          <p:spPr>
            <a:xfrm>
              <a:off x="4783825" y="3175650"/>
              <a:ext cx="64000" cy="40425"/>
            </a:xfrm>
            <a:custGeom>
              <a:avLst/>
              <a:gdLst/>
              <a:ahLst/>
              <a:cxnLst/>
              <a:rect l="0" t="0" r="0" b="0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4" name="Shape 884"/>
            <p:cNvSpPr/>
            <p:nvPr/>
          </p:nvSpPr>
          <p:spPr>
            <a:xfrm>
              <a:off x="4809075" y="3187425"/>
              <a:ext cx="13500" cy="18550"/>
            </a:xfrm>
            <a:custGeom>
              <a:avLst/>
              <a:gdLst/>
              <a:ahLst/>
              <a:cxnLst/>
              <a:rect l="0" t="0" r="0" b="0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5" name="Shape 885"/>
            <p:cNvSpPr/>
            <p:nvPr/>
          </p:nvSpPr>
          <p:spPr>
            <a:xfrm>
              <a:off x="4735025" y="3156300"/>
              <a:ext cx="21900" cy="14325"/>
            </a:xfrm>
            <a:custGeom>
              <a:avLst/>
              <a:gdLst/>
              <a:ahLst/>
              <a:cxnLst/>
              <a:rect l="0" t="0" r="0" b="0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6" name="Shape 886"/>
            <p:cNvSpPr/>
            <p:nvPr/>
          </p:nvSpPr>
          <p:spPr>
            <a:xfrm>
              <a:off x="4691250" y="3071275"/>
              <a:ext cx="152375" cy="70725"/>
            </a:xfrm>
            <a:custGeom>
              <a:avLst/>
              <a:gdLst/>
              <a:ahLst/>
              <a:cxnLst/>
              <a:rect l="0" t="0" r="0" b="0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7" name="Shape 887"/>
            <p:cNvSpPr/>
            <p:nvPr/>
          </p:nvSpPr>
          <p:spPr>
            <a:xfrm>
              <a:off x="3904250" y="3176500"/>
              <a:ext cx="62325" cy="77450"/>
            </a:xfrm>
            <a:custGeom>
              <a:avLst/>
              <a:gdLst/>
              <a:ahLst/>
              <a:cxnLst/>
              <a:rect l="0" t="0" r="0" b="0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8" name="Shape 888"/>
            <p:cNvSpPr/>
            <p:nvPr/>
          </p:nvSpPr>
          <p:spPr>
            <a:xfrm>
              <a:off x="3843650" y="4433150"/>
              <a:ext cx="366175" cy="525250"/>
            </a:xfrm>
            <a:custGeom>
              <a:avLst/>
              <a:gdLst/>
              <a:ahLst/>
              <a:cxnLst/>
              <a:rect l="0" t="0" r="0" b="0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9" name="Shape 889"/>
            <p:cNvSpPr/>
            <p:nvPr/>
          </p:nvSpPr>
          <p:spPr>
            <a:xfrm>
              <a:off x="4483350" y="3152075"/>
              <a:ext cx="79975" cy="72425"/>
            </a:xfrm>
            <a:custGeom>
              <a:avLst/>
              <a:gdLst/>
              <a:ahLst/>
              <a:cxnLst/>
              <a:rect l="0" t="0" r="0" b="0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0" name="Shape 890"/>
            <p:cNvSpPr/>
            <p:nvPr/>
          </p:nvSpPr>
          <p:spPr>
            <a:xfrm>
              <a:off x="4045675" y="3169750"/>
              <a:ext cx="85875" cy="74950"/>
            </a:xfrm>
            <a:custGeom>
              <a:avLst/>
              <a:gdLst/>
              <a:ahLst/>
              <a:cxnLst/>
              <a:rect l="0" t="0" r="0" b="0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1" name="Shape 891"/>
            <p:cNvSpPr/>
            <p:nvPr/>
          </p:nvSpPr>
          <p:spPr>
            <a:xfrm>
              <a:off x="4792250" y="2902100"/>
              <a:ext cx="27800" cy="20225"/>
            </a:xfrm>
            <a:custGeom>
              <a:avLst/>
              <a:gdLst/>
              <a:ahLst/>
              <a:cxnLst/>
              <a:rect l="0" t="0" r="0" b="0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2" name="Shape 892"/>
            <p:cNvSpPr/>
            <p:nvPr/>
          </p:nvSpPr>
          <p:spPr>
            <a:xfrm>
              <a:off x="4374775" y="5194050"/>
              <a:ext cx="236525" cy="188575"/>
            </a:xfrm>
            <a:custGeom>
              <a:avLst/>
              <a:gdLst/>
              <a:ahLst/>
              <a:cxnLst/>
              <a:rect l="0" t="0" r="0" b="0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3" name="Shape 893"/>
            <p:cNvSpPr/>
            <p:nvPr/>
          </p:nvSpPr>
          <p:spPr>
            <a:xfrm>
              <a:off x="6859475" y="5379225"/>
              <a:ext cx="306400" cy="97650"/>
            </a:xfrm>
            <a:custGeom>
              <a:avLst/>
              <a:gdLst/>
              <a:ahLst/>
              <a:cxnLst/>
              <a:rect l="0" t="0" r="0" b="0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4" name="Shape 894"/>
            <p:cNvSpPr/>
            <p:nvPr/>
          </p:nvSpPr>
          <p:spPr>
            <a:xfrm>
              <a:off x="4659275" y="5290000"/>
              <a:ext cx="214650" cy="186875"/>
            </a:xfrm>
            <a:custGeom>
              <a:avLst/>
              <a:gdLst/>
              <a:ahLst/>
              <a:cxnLst/>
              <a:rect l="0" t="0" r="0" b="0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5" name="Shape 895"/>
            <p:cNvSpPr/>
            <p:nvPr/>
          </p:nvSpPr>
          <p:spPr>
            <a:xfrm>
              <a:off x="6519425" y="5245400"/>
              <a:ext cx="57250" cy="53900"/>
            </a:xfrm>
            <a:custGeom>
              <a:avLst/>
              <a:gdLst/>
              <a:ahLst/>
              <a:cxnLst/>
              <a:rect l="0" t="0" r="0" b="0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6" name="Shape 896"/>
            <p:cNvSpPr/>
            <p:nvPr/>
          </p:nvSpPr>
          <p:spPr>
            <a:xfrm>
              <a:off x="6448725" y="5146075"/>
              <a:ext cx="392250" cy="330800"/>
            </a:xfrm>
            <a:custGeom>
              <a:avLst/>
              <a:gdLst/>
              <a:ahLst/>
              <a:cxnLst/>
              <a:rect l="0" t="0" r="0" b="0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7" name="Shape 897"/>
            <p:cNvSpPr/>
            <p:nvPr/>
          </p:nvSpPr>
          <p:spPr>
            <a:xfrm>
              <a:off x="7192775" y="5434775"/>
              <a:ext cx="98500" cy="42100"/>
            </a:xfrm>
            <a:custGeom>
              <a:avLst/>
              <a:gdLst/>
              <a:ahLst/>
              <a:cxnLst/>
              <a:rect l="0" t="0" r="0" b="0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8" name="Shape 898"/>
            <p:cNvSpPr/>
            <p:nvPr/>
          </p:nvSpPr>
          <p:spPr>
            <a:xfrm>
              <a:off x="6474825" y="5198250"/>
              <a:ext cx="22750" cy="21925"/>
            </a:xfrm>
            <a:custGeom>
              <a:avLst/>
              <a:gdLst/>
              <a:ahLst/>
              <a:cxnLst/>
              <a:rect l="0" t="0" r="0" b="0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9" name="Shape 899"/>
            <p:cNvSpPr/>
            <p:nvPr/>
          </p:nvSpPr>
          <p:spPr>
            <a:xfrm>
              <a:off x="4037250" y="5245400"/>
              <a:ext cx="38750" cy="106075"/>
            </a:xfrm>
            <a:custGeom>
              <a:avLst/>
              <a:gdLst/>
              <a:ahLst/>
              <a:cxnLst/>
              <a:rect l="0" t="0" r="0" b="0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0" name="Shape 900"/>
            <p:cNvSpPr/>
            <p:nvPr/>
          </p:nvSpPr>
          <p:spPr>
            <a:xfrm>
              <a:off x="4124775" y="5049275"/>
              <a:ext cx="64850" cy="42125"/>
            </a:xfrm>
            <a:custGeom>
              <a:avLst/>
              <a:gdLst/>
              <a:ahLst/>
              <a:cxnLst/>
              <a:rect l="0" t="0" r="0" b="0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1" name="Shape 901"/>
            <p:cNvSpPr/>
            <p:nvPr/>
          </p:nvSpPr>
          <p:spPr>
            <a:xfrm>
              <a:off x="4039775" y="2891150"/>
              <a:ext cx="5075" cy="5925"/>
            </a:xfrm>
            <a:custGeom>
              <a:avLst/>
              <a:gdLst/>
              <a:ahLst/>
              <a:cxnLst/>
              <a:rect l="0" t="0" r="0" b="0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2" name="Shape 902"/>
            <p:cNvSpPr/>
            <p:nvPr/>
          </p:nvSpPr>
          <p:spPr>
            <a:xfrm>
              <a:off x="4015375" y="4990350"/>
              <a:ext cx="185175" cy="365325"/>
            </a:xfrm>
            <a:custGeom>
              <a:avLst/>
              <a:gdLst/>
              <a:ahLst/>
              <a:cxnLst/>
              <a:rect l="0" t="0" r="0" b="0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3" name="Shape 903"/>
            <p:cNvSpPr/>
            <p:nvPr/>
          </p:nvSpPr>
          <p:spPr>
            <a:xfrm>
              <a:off x="6735750" y="2891150"/>
              <a:ext cx="270200" cy="160800"/>
            </a:xfrm>
            <a:custGeom>
              <a:avLst/>
              <a:gdLst/>
              <a:ahLst/>
              <a:cxnLst/>
              <a:rect l="0" t="0" r="0" b="0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4" name="Shape 904"/>
            <p:cNvSpPr/>
            <p:nvPr/>
          </p:nvSpPr>
          <p:spPr>
            <a:xfrm>
              <a:off x="4272075" y="3094000"/>
              <a:ext cx="62325" cy="67375"/>
            </a:xfrm>
            <a:custGeom>
              <a:avLst/>
              <a:gdLst/>
              <a:ahLst/>
              <a:cxnLst/>
              <a:rect l="0" t="0" r="0" b="0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5" name="Shape 905"/>
            <p:cNvSpPr/>
            <p:nvPr/>
          </p:nvSpPr>
          <p:spPr>
            <a:xfrm>
              <a:off x="4512800" y="3015725"/>
              <a:ext cx="64000" cy="63150"/>
            </a:xfrm>
            <a:custGeom>
              <a:avLst/>
              <a:gdLst/>
              <a:ahLst/>
              <a:cxnLst/>
              <a:rect l="0" t="0" r="0" b="0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6" name="Shape 906"/>
            <p:cNvSpPr/>
            <p:nvPr/>
          </p:nvSpPr>
          <p:spPr>
            <a:xfrm>
              <a:off x="4201375" y="3099050"/>
              <a:ext cx="64000" cy="59800"/>
            </a:xfrm>
            <a:custGeom>
              <a:avLst/>
              <a:gdLst/>
              <a:ahLst/>
              <a:cxnLst/>
              <a:rect l="0" t="0" r="0" b="0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7" name="Shape 907"/>
            <p:cNvSpPr/>
            <p:nvPr/>
          </p:nvSpPr>
          <p:spPr>
            <a:xfrm>
              <a:off x="4426950" y="2952600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8" name="Shape 908"/>
            <p:cNvSpPr/>
            <p:nvPr/>
          </p:nvSpPr>
          <p:spPr>
            <a:xfrm>
              <a:off x="4539750" y="3040125"/>
              <a:ext cx="17700" cy="21075"/>
            </a:xfrm>
            <a:custGeom>
              <a:avLst/>
              <a:gdLst/>
              <a:ahLst/>
              <a:cxnLst/>
              <a:rect l="0" t="0" r="0" b="0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9" name="Shape 909"/>
            <p:cNvSpPr/>
            <p:nvPr/>
          </p:nvSpPr>
          <p:spPr>
            <a:xfrm>
              <a:off x="4293125" y="3114200"/>
              <a:ext cx="18550" cy="22750"/>
            </a:xfrm>
            <a:custGeom>
              <a:avLst/>
              <a:gdLst/>
              <a:ahLst/>
              <a:cxnLst/>
              <a:rect l="0" t="0" r="0" b="0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0" name="Shape 910"/>
            <p:cNvSpPr/>
            <p:nvPr/>
          </p:nvSpPr>
          <p:spPr>
            <a:xfrm>
              <a:off x="4136575" y="3101575"/>
              <a:ext cx="58100" cy="59800"/>
            </a:xfrm>
            <a:custGeom>
              <a:avLst/>
              <a:gdLst/>
              <a:ahLst/>
              <a:cxnLst/>
              <a:rect l="0" t="0" r="0" b="0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1" name="Shape 911"/>
            <p:cNvSpPr/>
            <p:nvPr/>
          </p:nvSpPr>
          <p:spPr>
            <a:xfrm>
              <a:off x="4225800" y="3118425"/>
              <a:ext cx="18525" cy="16000"/>
            </a:xfrm>
            <a:custGeom>
              <a:avLst/>
              <a:gdLst/>
              <a:ahLst/>
              <a:cxnLst/>
              <a:rect l="0" t="0" r="0" b="0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2" name="Shape 912"/>
            <p:cNvSpPr/>
            <p:nvPr/>
          </p:nvSpPr>
          <p:spPr>
            <a:xfrm>
              <a:off x="4061650" y="3103275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3" name="Shape 913"/>
            <p:cNvSpPr/>
            <p:nvPr/>
          </p:nvSpPr>
          <p:spPr>
            <a:xfrm>
              <a:off x="4156775" y="3122625"/>
              <a:ext cx="15175" cy="15175"/>
            </a:xfrm>
            <a:custGeom>
              <a:avLst/>
              <a:gdLst/>
              <a:ahLst/>
              <a:cxnLst/>
              <a:rect l="0" t="0" r="0" b="0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4" name="Shape 914"/>
            <p:cNvSpPr/>
            <p:nvPr/>
          </p:nvSpPr>
          <p:spPr>
            <a:xfrm>
              <a:off x="4584350" y="3014875"/>
              <a:ext cx="55575" cy="61475"/>
            </a:xfrm>
            <a:custGeom>
              <a:avLst/>
              <a:gdLst/>
              <a:ahLst/>
              <a:cxnLst/>
              <a:rect l="0" t="0" r="0" b="0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5" name="Shape 915"/>
            <p:cNvSpPr/>
            <p:nvPr/>
          </p:nvSpPr>
          <p:spPr>
            <a:xfrm>
              <a:off x="4775425" y="2938300"/>
              <a:ext cx="68200" cy="127125"/>
            </a:xfrm>
            <a:custGeom>
              <a:avLst/>
              <a:gdLst/>
              <a:ahLst/>
              <a:cxnLst/>
              <a:rect l="0" t="0" r="0" b="0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6" name="Shape 916"/>
            <p:cNvSpPr/>
            <p:nvPr/>
          </p:nvSpPr>
          <p:spPr>
            <a:xfrm>
              <a:off x="3843650" y="4529100"/>
              <a:ext cx="340925" cy="344275"/>
            </a:xfrm>
            <a:custGeom>
              <a:avLst/>
              <a:gdLst/>
              <a:ahLst/>
              <a:cxnLst/>
              <a:rect l="0" t="0" r="0" b="0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7" name="Shape 917"/>
            <p:cNvSpPr/>
            <p:nvPr/>
          </p:nvSpPr>
          <p:spPr>
            <a:xfrm>
              <a:off x="4724925" y="3009000"/>
              <a:ext cx="61450" cy="60625"/>
            </a:xfrm>
            <a:custGeom>
              <a:avLst/>
              <a:gdLst/>
              <a:ahLst/>
              <a:cxnLst/>
              <a:rect l="0" t="0" r="0" b="0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8" name="Shape 918"/>
            <p:cNvSpPr/>
            <p:nvPr/>
          </p:nvSpPr>
          <p:spPr>
            <a:xfrm>
              <a:off x="4666850" y="2891150"/>
              <a:ext cx="64825" cy="44650"/>
            </a:xfrm>
            <a:custGeom>
              <a:avLst/>
              <a:gdLst/>
              <a:ahLst/>
              <a:cxnLst/>
              <a:rect l="0" t="0" r="0" b="0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9" name="Shape 919"/>
            <p:cNvSpPr/>
            <p:nvPr/>
          </p:nvSpPr>
          <p:spPr>
            <a:xfrm>
              <a:off x="3843650" y="3535900"/>
              <a:ext cx="228125" cy="383850"/>
            </a:xfrm>
            <a:custGeom>
              <a:avLst/>
              <a:gdLst/>
              <a:ahLst/>
              <a:cxnLst/>
              <a:rect l="0" t="0" r="0" b="0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0" name="Shape 920"/>
            <p:cNvSpPr/>
            <p:nvPr/>
          </p:nvSpPr>
          <p:spPr>
            <a:xfrm>
              <a:off x="4802350" y="2972800"/>
              <a:ext cx="26125" cy="22750"/>
            </a:xfrm>
            <a:custGeom>
              <a:avLst/>
              <a:gdLst/>
              <a:ahLst/>
              <a:cxnLst/>
              <a:rect l="0" t="0" r="0" b="0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1" name="Shape 921"/>
            <p:cNvSpPr/>
            <p:nvPr/>
          </p:nvSpPr>
          <p:spPr>
            <a:xfrm>
              <a:off x="3843650" y="4554350"/>
              <a:ext cx="234025" cy="291250"/>
            </a:xfrm>
            <a:custGeom>
              <a:avLst/>
              <a:gdLst/>
              <a:ahLst/>
              <a:cxnLst/>
              <a:rect l="0" t="0" r="0" b="0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2" name="Shape 922"/>
            <p:cNvSpPr/>
            <p:nvPr/>
          </p:nvSpPr>
          <p:spPr>
            <a:xfrm>
              <a:off x="4707250" y="2941650"/>
              <a:ext cx="63150" cy="59800"/>
            </a:xfrm>
            <a:custGeom>
              <a:avLst/>
              <a:gdLst/>
              <a:ahLst/>
              <a:cxnLst/>
              <a:rect l="0" t="0" r="0" b="0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3" name="Shape 923"/>
            <p:cNvSpPr/>
            <p:nvPr/>
          </p:nvSpPr>
          <p:spPr>
            <a:xfrm>
              <a:off x="4637375" y="2942500"/>
              <a:ext cx="62325" cy="68200"/>
            </a:xfrm>
            <a:custGeom>
              <a:avLst/>
              <a:gdLst/>
              <a:ahLst/>
              <a:cxnLst/>
              <a:rect l="0" t="0" r="0" b="0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4" name="Shape 924"/>
            <p:cNvSpPr/>
            <p:nvPr/>
          </p:nvSpPr>
          <p:spPr>
            <a:xfrm>
              <a:off x="4652525" y="3011525"/>
              <a:ext cx="64850" cy="60625"/>
            </a:xfrm>
            <a:custGeom>
              <a:avLst/>
              <a:gdLst/>
              <a:ahLst/>
              <a:cxnLst/>
              <a:rect l="0" t="0" r="0" b="0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5" name="Shape 925"/>
            <p:cNvSpPr/>
            <p:nvPr/>
          </p:nvSpPr>
          <p:spPr>
            <a:xfrm>
              <a:off x="4737550" y="3191650"/>
              <a:ext cx="21900" cy="12650"/>
            </a:xfrm>
            <a:custGeom>
              <a:avLst/>
              <a:gdLst/>
              <a:ahLst/>
              <a:cxnLst/>
              <a:rect l="0" t="0" r="0" b="0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6" name="Shape 926"/>
            <p:cNvSpPr/>
            <p:nvPr/>
          </p:nvSpPr>
          <p:spPr>
            <a:xfrm>
              <a:off x="4467350" y="3043500"/>
              <a:ext cx="20225" cy="21075"/>
            </a:xfrm>
            <a:custGeom>
              <a:avLst/>
              <a:gdLst/>
              <a:ahLst/>
              <a:cxnLst/>
              <a:rect l="0" t="0" r="0" b="0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7" name="Shape 927"/>
            <p:cNvSpPr/>
            <p:nvPr/>
          </p:nvSpPr>
          <p:spPr>
            <a:xfrm>
              <a:off x="4443800" y="3019100"/>
              <a:ext cx="62300" cy="65675"/>
            </a:xfrm>
            <a:custGeom>
              <a:avLst/>
              <a:gdLst/>
              <a:ahLst/>
              <a:cxnLst/>
              <a:rect l="0" t="0" r="0" b="0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8" name="Shape 928"/>
            <p:cNvSpPr/>
            <p:nvPr/>
          </p:nvSpPr>
          <p:spPr>
            <a:xfrm>
              <a:off x="4431175" y="3110000"/>
              <a:ext cx="22750" cy="19375"/>
            </a:xfrm>
            <a:custGeom>
              <a:avLst/>
              <a:gdLst/>
              <a:ahLst/>
              <a:cxnLst/>
              <a:rect l="0" t="0" r="0" b="0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9" name="Shape 929"/>
            <p:cNvSpPr/>
            <p:nvPr/>
          </p:nvSpPr>
          <p:spPr>
            <a:xfrm>
              <a:off x="4552375" y="3084750"/>
              <a:ext cx="63975" cy="59775"/>
            </a:xfrm>
            <a:custGeom>
              <a:avLst/>
              <a:gdLst/>
              <a:ahLst/>
              <a:cxnLst/>
              <a:rect l="0" t="0" r="0" b="0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0" name="Shape 930"/>
            <p:cNvSpPr/>
            <p:nvPr/>
          </p:nvSpPr>
          <p:spPr>
            <a:xfrm>
              <a:off x="4586025" y="2969425"/>
              <a:ext cx="22750" cy="17700"/>
            </a:xfrm>
            <a:custGeom>
              <a:avLst/>
              <a:gdLst/>
              <a:ahLst/>
              <a:cxnLst/>
              <a:rect l="0" t="0" r="0" b="0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1" name="Shape 931"/>
            <p:cNvSpPr/>
            <p:nvPr/>
          </p:nvSpPr>
          <p:spPr>
            <a:xfrm>
              <a:off x="4567525" y="3158825"/>
              <a:ext cx="5900" cy="65675"/>
            </a:xfrm>
            <a:custGeom>
              <a:avLst/>
              <a:gdLst/>
              <a:ahLst/>
              <a:cxnLst/>
              <a:rect l="0" t="0" r="0" b="0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2" name="Shape 932"/>
            <p:cNvSpPr/>
            <p:nvPr/>
          </p:nvSpPr>
          <p:spPr>
            <a:xfrm>
              <a:off x="4670200" y="3192475"/>
              <a:ext cx="10975" cy="16875"/>
            </a:xfrm>
            <a:custGeom>
              <a:avLst/>
              <a:gdLst/>
              <a:ahLst/>
              <a:cxnLst/>
              <a:rect l="0" t="0" r="0" b="0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3" name="Shape 933"/>
            <p:cNvSpPr/>
            <p:nvPr/>
          </p:nvSpPr>
          <p:spPr>
            <a:xfrm>
              <a:off x="4623075" y="3079700"/>
              <a:ext cx="62300" cy="67350"/>
            </a:xfrm>
            <a:custGeom>
              <a:avLst/>
              <a:gdLst/>
              <a:ahLst/>
              <a:cxnLst/>
              <a:rect l="0" t="0" r="0" b="0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4" name="Shape 934"/>
            <p:cNvSpPr/>
            <p:nvPr/>
          </p:nvSpPr>
          <p:spPr>
            <a:xfrm>
              <a:off x="6826650" y="4567825"/>
              <a:ext cx="297975" cy="292925"/>
            </a:xfrm>
            <a:custGeom>
              <a:avLst/>
              <a:gdLst/>
              <a:ahLst/>
              <a:cxnLst/>
              <a:rect l="0" t="0" r="0" b="0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5" name="Shape 935"/>
            <p:cNvSpPr/>
            <p:nvPr/>
          </p:nvSpPr>
          <p:spPr>
            <a:xfrm>
              <a:off x="4570050" y="3149550"/>
              <a:ext cx="64825" cy="75775"/>
            </a:xfrm>
            <a:custGeom>
              <a:avLst/>
              <a:gdLst/>
              <a:ahLst/>
              <a:cxnLst/>
              <a:rect l="0" t="0" r="0" b="0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6" name="Shape 936"/>
            <p:cNvSpPr/>
            <p:nvPr/>
          </p:nvSpPr>
          <p:spPr>
            <a:xfrm>
              <a:off x="4134050" y="3160500"/>
              <a:ext cx="342600" cy="82500"/>
            </a:xfrm>
            <a:custGeom>
              <a:avLst/>
              <a:gdLst/>
              <a:ahLst/>
              <a:cxnLst/>
              <a:rect l="0" t="0" r="0" b="0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7" name="Shape 937"/>
            <p:cNvSpPr/>
            <p:nvPr/>
          </p:nvSpPr>
          <p:spPr>
            <a:xfrm>
              <a:off x="4573400" y="3096525"/>
              <a:ext cx="17700" cy="16025"/>
            </a:xfrm>
            <a:custGeom>
              <a:avLst/>
              <a:gdLst/>
              <a:ahLst/>
              <a:cxnLst/>
              <a:rect l="0" t="0" r="0" b="0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8" name="Shape 938"/>
            <p:cNvSpPr/>
            <p:nvPr/>
          </p:nvSpPr>
          <p:spPr>
            <a:xfrm>
              <a:off x="3843650" y="3111675"/>
              <a:ext cx="69900" cy="65675"/>
            </a:xfrm>
            <a:custGeom>
              <a:avLst/>
              <a:gdLst/>
              <a:ahLst/>
              <a:cxnLst/>
              <a:rect l="0" t="0" r="0" b="0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9" name="Shape 939"/>
            <p:cNvSpPr/>
            <p:nvPr/>
          </p:nvSpPr>
          <p:spPr>
            <a:xfrm>
              <a:off x="3974950" y="2891150"/>
              <a:ext cx="60650" cy="10125"/>
            </a:xfrm>
            <a:custGeom>
              <a:avLst/>
              <a:gdLst/>
              <a:ahLst/>
              <a:cxnLst/>
              <a:rect l="0" t="0" r="0" b="0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0" name="Shape 940"/>
            <p:cNvSpPr/>
            <p:nvPr/>
          </p:nvSpPr>
          <p:spPr>
            <a:xfrm>
              <a:off x="3843650" y="3181550"/>
              <a:ext cx="53900" cy="69875"/>
            </a:xfrm>
            <a:custGeom>
              <a:avLst/>
              <a:gdLst/>
              <a:ahLst/>
              <a:cxnLst/>
              <a:rect l="0" t="0" r="0" b="0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1" name="Shape 941"/>
            <p:cNvSpPr/>
            <p:nvPr/>
          </p:nvSpPr>
          <p:spPr>
            <a:xfrm>
              <a:off x="3921100" y="3108325"/>
              <a:ext cx="62300" cy="67350"/>
            </a:xfrm>
            <a:custGeom>
              <a:avLst/>
              <a:gdLst/>
              <a:ahLst/>
              <a:cxnLst/>
              <a:rect l="0" t="0" r="0" b="0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2" name="Shape 942"/>
            <p:cNvSpPr/>
            <p:nvPr/>
          </p:nvSpPr>
          <p:spPr>
            <a:xfrm>
              <a:off x="4639075" y="3015725"/>
              <a:ext cx="6750" cy="58100"/>
            </a:xfrm>
            <a:custGeom>
              <a:avLst/>
              <a:gdLst/>
              <a:ahLst/>
              <a:cxnLst/>
              <a:rect l="0" t="0" r="0" b="0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3" name="Shape 943"/>
            <p:cNvSpPr/>
            <p:nvPr/>
          </p:nvSpPr>
          <p:spPr>
            <a:xfrm>
              <a:off x="4113850" y="3054450"/>
              <a:ext cx="18525" cy="26125"/>
            </a:xfrm>
            <a:custGeom>
              <a:avLst/>
              <a:gdLst/>
              <a:ahLst/>
              <a:cxnLst/>
              <a:rect l="0" t="0" r="0" b="0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4" name="Shape 944"/>
            <p:cNvSpPr/>
            <p:nvPr/>
          </p:nvSpPr>
          <p:spPr>
            <a:xfrm>
              <a:off x="3974125" y="3175650"/>
              <a:ext cx="63150" cy="69050"/>
            </a:xfrm>
            <a:custGeom>
              <a:avLst/>
              <a:gdLst/>
              <a:ahLst/>
              <a:cxnLst/>
              <a:rect l="0" t="0" r="0" b="0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5" name="Shape 945"/>
            <p:cNvSpPr/>
            <p:nvPr/>
          </p:nvSpPr>
          <p:spPr>
            <a:xfrm>
              <a:off x="4091950" y="3033400"/>
              <a:ext cx="62325" cy="65675"/>
            </a:xfrm>
            <a:custGeom>
              <a:avLst/>
              <a:gdLst/>
              <a:ahLst/>
              <a:cxnLst/>
              <a:rect l="0" t="0" r="0" b="0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6" name="Shape 946"/>
            <p:cNvSpPr/>
            <p:nvPr/>
          </p:nvSpPr>
          <p:spPr>
            <a:xfrm>
              <a:off x="4132350" y="3104100"/>
              <a:ext cx="8450" cy="58100"/>
            </a:xfrm>
            <a:custGeom>
              <a:avLst/>
              <a:gdLst/>
              <a:ahLst/>
              <a:cxnLst/>
              <a:rect l="0" t="0" r="0" b="0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7" name="Shape 947"/>
            <p:cNvSpPr/>
            <p:nvPr/>
          </p:nvSpPr>
          <p:spPr>
            <a:xfrm>
              <a:off x="4015375" y="3126825"/>
              <a:ext cx="18525" cy="21925"/>
            </a:xfrm>
            <a:custGeom>
              <a:avLst/>
              <a:gdLst/>
              <a:ahLst/>
              <a:cxnLst/>
              <a:rect l="0" t="0" r="0" b="0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8" name="Shape 948"/>
            <p:cNvSpPr/>
            <p:nvPr/>
          </p:nvSpPr>
          <p:spPr>
            <a:xfrm>
              <a:off x="3990950" y="3106625"/>
              <a:ext cx="63150" cy="59800"/>
            </a:xfrm>
            <a:custGeom>
              <a:avLst/>
              <a:gdLst/>
              <a:ahLst/>
              <a:cxnLst/>
              <a:rect l="0" t="0" r="0" b="0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9" name="Shape 949"/>
            <p:cNvSpPr/>
            <p:nvPr/>
          </p:nvSpPr>
          <p:spPr>
            <a:xfrm>
              <a:off x="4412650" y="3088950"/>
              <a:ext cx="64825" cy="60625"/>
            </a:xfrm>
            <a:custGeom>
              <a:avLst/>
              <a:gdLst/>
              <a:ahLst/>
              <a:cxnLst/>
              <a:rect l="0" t="0" r="0" b="0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0" name="Shape 950"/>
            <p:cNvSpPr/>
            <p:nvPr/>
          </p:nvSpPr>
          <p:spPr>
            <a:xfrm>
              <a:off x="6994975" y="3960950"/>
              <a:ext cx="296300" cy="452025"/>
            </a:xfrm>
            <a:custGeom>
              <a:avLst/>
              <a:gdLst/>
              <a:ahLst/>
              <a:cxnLst/>
              <a:rect l="0" t="0" r="0" b="0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1" name="Shape 951"/>
            <p:cNvSpPr/>
            <p:nvPr/>
          </p:nvSpPr>
          <p:spPr>
            <a:xfrm>
              <a:off x="5857000" y="2891150"/>
              <a:ext cx="1266800" cy="381325"/>
            </a:xfrm>
            <a:custGeom>
              <a:avLst/>
              <a:gdLst/>
              <a:ahLst/>
              <a:cxnLst/>
              <a:rect l="0" t="0" r="0" b="0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2" name="Shape 952"/>
            <p:cNvSpPr/>
            <p:nvPr/>
          </p:nvSpPr>
          <p:spPr>
            <a:xfrm>
              <a:off x="7126300" y="4418850"/>
              <a:ext cx="32850" cy="23575"/>
            </a:xfrm>
            <a:custGeom>
              <a:avLst/>
              <a:gdLst/>
              <a:ahLst/>
              <a:cxnLst/>
              <a:rect l="0" t="0" r="0" b="0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3" name="Shape 953"/>
            <p:cNvSpPr/>
            <p:nvPr/>
          </p:nvSpPr>
          <p:spPr>
            <a:xfrm>
              <a:off x="7000875" y="3964325"/>
              <a:ext cx="17700" cy="17700"/>
            </a:xfrm>
            <a:custGeom>
              <a:avLst/>
              <a:gdLst/>
              <a:ahLst/>
              <a:cxnLst/>
              <a:rect l="0" t="0" r="0" b="0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4" name="Shape 954"/>
            <p:cNvSpPr/>
            <p:nvPr/>
          </p:nvSpPr>
          <p:spPr>
            <a:xfrm>
              <a:off x="7124600" y="4429775"/>
              <a:ext cx="8450" cy="15175"/>
            </a:xfrm>
            <a:custGeom>
              <a:avLst/>
              <a:gdLst/>
              <a:ahLst/>
              <a:cxnLst/>
              <a:rect l="0" t="0" r="0" b="0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5" name="Shape 955"/>
            <p:cNvSpPr/>
            <p:nvPr/>
          </p:nvSpPr>
          <p:spPr>
            <a:xfrm>
              <a:off x="6900725" y="2972800"/>
              <a:ext cx="58925" cy="9275"/>
            </a:xfrm>
            <a:custGeom>
              <a:avLst/>
              <a:gdLst/>
              <a:ahLst/>
              <a:cxnLst/>
              <a:rect l="0" t="0" r="0" b="0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6" name="Shape 956"/>
            <p:cNvSpPr/>
            <p:nvPr/>
          </p:nvSpPr>
          <p:spPr>
            <a:xfrm>
              <a:off x="6748375" y="3072975"/>
              <a:ext cx="106900" cy="36200"/>
            </a:xfrm>
            <a:custGeom>
              <a:avLst/>
              <a:gdLst/>
              <a:ahLst/>
              <a:cxnLst/>
              <a:rect l="0" t="0" r="0" b="0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7" name="Shape 957"/>
            <p:cNvSpPr/>
            <p:nvPr/>
          </p:nvSpPr>
          <p:spPr>
            <a:xfrm>
              <a:off x="7065675" y="3940750"/>
              <a:ext cx="53075" cy="20225"/>
            </a:xfrm>
            <a:custGeom>
              <a:avLst/>
              <a:gdLst/>
              <a:ahLst/>
              <a:cxnLst/>
              <a:rect l="0" t="0" r="0" b="0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8" name="Shape 958"/>
            <p:cNvSpPr/>
            <p:nvPr/>
          </p:nvSpPr>
          <p:spPr>
            <a:xfrm>
              <a:off x="4645800" y="3178175"/>
              <a:ext cx="64825" cy="42100"/>
            </a:xfrm>
            <a:custGeom>
              <a:avLst/>
              <a:gdLst/>
              <a:ahLst/>
              <a:cxnLst/>
              <a:rect l="0" t="0" r="0" b="0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9" name="Shape 959"/>
            <p:cNvSpPr/>
            <p:nvPr/>
          </p:nvSpPr>
          <p:spPr>
            <a:xfrm>
              <a:off x="6748375" y="3108325"/>
              <a:ext cx="73250" cy="25275"/>
            </a:xfrm>
            <a:custGeom>
              <a:avLst/>
              <a:gdLst/>
              <a:ahLst/>
              <a:cxnLst/>
              <a:rect l="0" t="0" r="0" b="0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0" name="Shape 960"/>
            <p:cNvSpPr/>
            <p:nvPr/>
          </p:nvSpPr>
          <p:spPr>
            <a:xfrm>
              <a:off x="6743325" y="3060350"/>
              <a:ext cx="93450" cy="21900"/>
            </a:xfrm>
            <a:custGeom>
              <a:avLst/>
              <a:gdLst/>
              <a:ahLst/>
              <a:cxnLst/>
              <a:rect l="0" t="0" r="0" b="0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1" name="Shape 961"/>
            <p:cNvSpPr/>
            <p:nvPr/>
          </p:nvSpPr>
          <p:spPr>
            <a:xfrm>
              <a:off x="7182675" y="4392750"/>
              <a:ext cx="76625" cy="40425"/>
            </a:xfrm>
            <a:custGeom>
              <a:avLst/>
              <a:gdLst/>
              <a:ahLst/>
              <a:cxnLst/>
              <a:rect l="0" t="0" r="0" b="0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2" name="Shape 962"/>
            <p:cNvSpPr/>
            <p:nvPr/>
          </p:nvSpPr>
          <p:spPr>
            <a:xfrm>
              <a:off x="6135600" y="2891150"/>
              <a:ext cx="26975" cy="145650"/>
            </a:xfrm>
            <a:custGeom>
              <a:avLst/>
              <a:gdLst/>
              <a:ahLst/>
              <a:cxnLst/>
              <a:rect l="0" t="0" r="0" b="0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3" name="Shape 963"/>
            <p:cNvSpPr/>
            <p:nvPr/>
          </p:nvSpPr>
          <p:spPr>
            <a:xfrm>
              <a:off x="3843650" y="2891150"/>
              <a:ext cx="1028600" cy="388050"/>
            </a:xfrm>
            <a:custGeom>
              <a:avLst/>
              <a:gdLst/>
              <a:ahLst/>
              <a:cxnLst/>
              <a:rect l="0" t="0" r="0" b="0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4" name="Shape 964"/>
            <p:cNvSpPr/>
            <p:nvPr/>
          </p:nvSpPr>
          <p:spPr>
            <a:xfrm>
              <a:off x="6583400" y="4932275"/>
              <a:ext cx="707875" cy="436025"/>
            </a:xfrm>
            <a:custGeom>
              <a:avLst/>
              <a:gdLst/>
              <a:ahLst/>
              <a:cxnLst/>
              <a:rect l="0" t="0" r="0" b="0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5" name="Shape 965"/>
            <p:cNvSpPr/>
            <p:nvPr/>
          </p:nvSpPr>
          <p:spPr>
            <a:xfrm>
              <a:off x="4783000" y="3183225"/>
              <a:ext cx="5075" cy="33700"/>
            </a:xfrm>
            <a:custGeom>
              <a:avLst/>
              <a:gdLst/>
              <a:ahLst/>
              <a:cxnLst/>
              <a:rect l="0" t="0" r="0" b="0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6" name="Shape 966"/>
            <p:cNvSpPr/>
            <p:nvPr/>
          </p:nvSpPr>
          <p:spPr>
            <a:xfrm>
              <a:off x="4735025" y="2891150"/>
              <a:ext cx="100175" cy="42125"/>
            </a:xfrm>
            <a:custGeom>
              <a:avLst/>
              <a:gdLst/>
              <a:ahLst/>
              <a:cxnLst/>
              <a:rect l="0" t="0" r="0" b="0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7" name="Shape 967"/>
            <p:cNvSpPr/>
            <p:nvPr/>
          </p:nvSpPr>
          <p:spPr>
            <a:xfrm>
              <a:off x="6612850" y="4974375"/>
              <a:ext cx="14325" cy="15175"/>
            </a:xfrm>
            <a:custGeom>
              <a:avLst/>
              <a:gdLst/>
              <a:ahLst/>
              <a:cxnLst/>
              <a:rect l="0" t="0" r="0" b="0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8" name="Shape 968"/>
            <p:cNvSpPr/>
            <p:nvPr/>
          </p:nvSpPr>
          <p:spPr>
            <a:xfrm>
              <a:off x="6971425" y="3905400"/>
              <a:ext cx="319850" cy="567325"/>
            </a:xfrm>
            <a:custGeom>
              <a:avLst/>
              <a:gdLst/>
              <a:ahLst/>
              <a:cxnLst/>
              <a:rect l="0" t="0" r="0" b="0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9" name="Shape 969"/>
            <p:cNvSpPr/>
            <p:nvPr/>
          </p:nvSpPr>
          <p:spPr>
            <a:xfrm>
              <a:off x="7159950" y="3928975"/>
              <a:ext cx="10975" cy="10125"/>
            </a:xfrm>
            <a:custGeom>
              <a:avLst/>
              <a:gdLst/>
              <a:ahLst/>
              <a:cxnLst/>
              <a:rect l="0" t="0" r="0" b="0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0" name="Shape 970"/>
            <p:cNvSpPr/>
            <p:nvPr/>
          </p:nvSpPr>
          <p:spPr>
            <a:xfrm>
              <a:off x="7158275" y="5139350"/>
              <a:ext cx="67350" cy="65675"/>
            </a:xfrm>
            <a:custGeom>
              <a:avLst/>
              <a:gdLst/>
              <a:ahLst/>
              <a:cxnLst/>
              <a:rect l="0" t="0" r="0" b="0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1" name="Shape 971"/>
            <p:cNvSpPr/>
            <p:nvPr/>
          </p:nvSpPr>
          <p:spPr>
            <a:xfrm>
              <a:off x="6637250" y="5024025"/>
              <a:ext cx="49700" cy="49675"/>
            </a:xfrm>
            <a:custGeom>
              <a:avLst/>
              <a:gdLst/>
              <a:ahLst/>
              <a:cxnLst/>
              <a:rect l="0" t="0" r="0" b="0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2" name="Shape 972"/>
            <p:cNvSpPr/>
            <p:nvPr/>
          </p:nvSpPr>
          <p:spPr>
            <a:xfrm>
              <a:off x="7121250" y="4706700"/>
              <a:ext cx="170025" cy="420875"/>
            </a:xfrm>
            <a:custGeom>
              <a:avLst/>
              <a:gdLst/>
              <a:ahLst/>
              <a:cxnLst/>
              <a:rect l="0" t="0" r="0" b="0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3" name="Shape 973"/>
            <p:cNvSpPr/>
            <p:nvPr/>
          </p:nvSpPr>
          <p:spPr>
            <a:xfrm>
              <a:off x="4027150" y="2993850"/>
              <a:ext cx="23600" cy="16850"/>
            </a:xfrm>
            <a:custGeom>
              <a:avLst/>
              <a:gdLst/>
              <a:ahLst/>
              <a:cxnLst/>
              <a:rect l="0" t="0" r="0" b="0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4" name="Shape 974"/>
            <p:cNvSpPr/>
            <p:nvPr/>
          </p:nvSpPr>
          <p:spPr>
            <a:xfrm>
              <a:off x="4005250" y="2970275"/>
              <a:ext cx="63175" cy="59775"/>
            </a:xfrm>
            <a:custGeom>
              <a:avLst/>
              <a:gdLst/>
              <a:ahLst/>
              <a:cxnLst/>
              <a:rect l="0" t="0" r="0" b="0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5" name="Shape 975"/>
            <p:cNvSpPr/>
            <p:nvPr/>
          </p:nvSpPr>
          <p:spPr>
            <a:xfrm>
              <a:off x="4969000" y="2997200"/>
              <a:ext cx="16875" cy="10125"/>
            </a:xfrm>
            <a:custGeom>
              <a:avLst/>
              <a:gdLst/>
              <a:ahLst/>
              <a:cxnLst/>
              <a:rect l="0" t="0" r="0" b="0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6" name="Shape 976"/>
            <p:cNvSpPr/>
            <p:nvPr/>
          </p:nvSpPr>
          <p:spPr>
            <a:xfrm>
              <a:off x="3979175" y="305950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7" name="Shape 977"/>
            <p:cNvSpPr/>
            <p:nvPr/>
          </p:nvSpPr>
          <p:spPr>
            <a:xfrm>
              <a:off x="3935400" y="2971125"/>
              <a:ext cx="61475" cy="67350"/>
            </a:xfrm>
            <a:custGeom>
              <a:avLst/>
              <a:gdLst/>
              <a:ahLst/>
              <a:cxnLst/>
              <a:rect l="0" t="0" r="0" b="0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8" name="Shape 978"/>
            <p:cNvSpPr/>
            <p:nvPr/>
          </p:nvSpPr>
          <p:spPr>
            <a:xfrm>
              <a:off x="4085225" y="3125150"/>
              <a:ext cx="19375" cy="19375"/>
            </a:xfrm>
            <a:custGeom>
              <a:avLst/>
              <a:gdLst/>
              <a:ahLst/>
              <a:cxnLst/>
              <a:rect l="0" t="0" r="0" b="0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9" name="Shape 979"/>
            <p:cNvSpPr/>
            <p:nvPr/>
          </p:nvSpPr>
          <p:spPr>
            <a:xfrm>
              <a:off x="4075975" y="2966900"/>
              <a:ext cx="63975" cy="60625"/>
            </a:xfrm>
            <a:custGeom>
              <a:avLst/>
              <a:gdLst/>
              <a:ahLst/>
              <a:cxnLst/>
              <a:rect l="0" t="0" r="0" b="0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0" name="Shape 980"/>
            <p:cNvSpPr/>
            <p:nvPr/>
          </p:nvSpPr>
          <p:spPr>
            <a:xfrm>
              <a:off x="4101225" y="2991325"/>
              <a:ext cx="16000" cy="19375"/>
            </a:xfrm>
            <a:custGeom>
              <a:avLst/>
              <a:gdLst/>
              <a:ahLst/>
              <a:cxnLst/>
              <a:rect l="0" t="0" r="0" b="0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1" name="Shape 981"/>
            <p:cNvSpPr/>
            <p:nvPr/>
          </p:nvSpPr>
          <p:spPr>
            <a:xfrm>
              <a:off x="4046500" y="306035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2" name="Shape 982"/>
            <p:cNvSpPr/>
            <p:nvPr/>
          </p:nvSpPr>
          <p:spPr>
            <a:xfrm>
              <a:off x="4022100" y="3037600"/>
              <a:ext cx="61475" cy="60650"/>
            </a:xfrm>
            <a:custGeom>
              <a:avLst/>
              <a:gdLst/>
              <a:ahLst/>
              <a:cxnLst/>
              <a:rect l="0" t="0" r="0" b="0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3" name="Shape 983"/>
            <p:cNvSpPr/>
            <p:nvPr/>
          </p:nvSpPr>
          <p:spPr>
            <a:xfrm>
              <a:off x="4972375" y="2979525"/>
              <a:ext cx="17700" cy="9300"/>
            </a:xfrm>
            <a:custGeom>
              <a:avLst/>
              <a:gdLst/>
              <a:ahLst/>
              <a:cxnLst/>
              <a:rect l="0" t="0" r="0" b="0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4" name="Shape 984"/>
            <p:cNvSpPr/>
            <p:nvPr/>
          </p:nvSpPr>
          <p:spPr>
            <a:xfrm>
              <a:off x="4949650" y="2944175"/>
              <a:ext cx="274425" cy="118725"/>
            </a:xfrm>
            <a:custGeom>
              <a:avLst/>
              <a:gdLst/>
              <a:ahLst/>
              <a:cxnLst/>
              <a:rect l="0" t="0" r="0" b="0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5" name="Shape 985"/>
            <p:cNvSpPr/>
            <p:nvPr/>
          </p:nvSpPr>
          <p:spPr>
            <a:xfrm>
              <a:off x="3969075" y="2891150"/>
              <a:ext cx="5075" cy="8450"/>
            </a:xfrm>
            <a:custGeom>
              <a:avLst/>
              <a:gdLst/>
              <a:ahLst/>
              <a:cxnLst/>
              <a:rect l="0" t="0" r="0" b="0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6" name="Shape 986"/>
            <p:cNvSpPr/>
            <p:nvPr/>
          </p:nvSpPr>
          <p:spPr>
            <a:xfrm>
              <a:off x="3843650" y="2908000"/>
              <a:ext cx="42125" cy="65675"/>
            </a:xfrm>
            <a:custGeom>
              <a:avLst/>
              <a:gdLst/>
              <a:ahLst/>
              <a:cxnLst/>
              <a:rect l="0" t="0" r="0" b="0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7" name="Shape 987"/>
            <p:cNvSpPr/>
            <p:nvPr/>
          </p:nvSpPr>
          <p:spPr>
            <a:xfrm>
              <a:off x="3843650" y="3008150"/>
              <a:ext cx="26975" cy="21900"/>
            </a:xfrm>
            <a:custGeom>
              <a:avLst/>
              <a:gdLst/>
              <a:ahLst/>
              <a:cxnLst/>
              <a:rect l="0" t="0" r="0" b="0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8" name="Shape 988"/>
            <p:cNvSpPr/>
            <p:nvPr/>
          </p:nvSpPr>
          <p:spPr>
            <a:xfrm>
              <a:off x="3990950" y="2931550"/>
              <a:ext cx="19375" cy="22750"/>
            </a:xfrm>
            <a:custGeom>
              <a:avLst/>
              <a:gdLst/>
              <a:ahLst/>
              <a:cxnLst/>
              <a:rect l="0" t="0" r="0" b="0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9" name="Shape 989"/>
            <p:cNvSpPr/>
            <p:nvPr/>
          </p:nvSpPr>
          <p:spPr>
            <a:xfrm>
              <a:off x="3964850" y="2903775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0" name="Shape 990"/>
            <p:cNvSpPr/>
            <p:nvPr/>
          </p:nvSpPr>
          <p:spPr>
            <a:xfrm>
              <a:off x="4104575" y="2989625"/>
              <a:ext cx="13500" cy="5075"/>
            </a:xfrm>
            <a:custGeom>
              <a:avLst/>
              <a:gdLst/>
              <a:ahLst/>
              <a:cxnLst/>
              <a:rect l="0" t="0" r="0" b="0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1" name="Shape 991"/>
            <p:cNvSpPr/>
            <p:nvPr/>
          </p:nvSpPr>
          <p:spPr>
            <a:xfrm>
              <a:off x="3843650" y="2891150"/>
              <a:ext cx="46325" cy="13500"/>
            </a:xfrm>
            <a:custGeom>
              <a:avLst/>
              <a:gdLst/>
              <a:ahLst/>
              <a:cxnLst/>
              <a:rect l="0" t="0" r="0" b="0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2" name="Shape 992"/>
            <p:cNvSpPr/>
            <p:nvPr/>
          </p:nvSpPr>
          <p:spPr>
            <a:xfrm>
              <a:off x="3843650" y="3044350"/>
              <a:ext cx="101875" cy="60625"/>
            </a:xfrm>
            <a:custGeom>
              <a:avLst/>
              <a:gdLst/>
              <a:ahLst/>
              <a:cxnLst/>
              <a:rect l="0" t="0" r="0" b="0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3" name="Shape 993"/>
            <p:cNvSpPr/>
            <p:nvPr/>
          </p:nvSpPr>
          <p:spPr>
            <a:xfrm>
              <a:off x="3894150" y="2907150"/>
              <a:ext cx="63150" cy="58950"/>
            </a:xfrm>
            <a:custGeom>
              <a:avLst/>
              <a:gdLst/>
              <a:ahLst/>
              <a:cxnLst/>
              <a:rect l="0" t="0" r="0" b="0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4" name="Shape 994"/>
            <p:cNvSpPr/>
            <p:nvPr/>
          </p:nvSpPr>
          <p:spPr>
            <a:xfrm>
              <a:off x="3957275" y="2992150"/>
              <a:ext cx="20225" cy="25275"/>
            </a:xfrm>
            <a:custGeom>
              <a:avLst/>
              <a:gdLst/>
              <a:ahLst/>
              <a:cxnLst/>
              <a:rect l="0" t="0" r="0" b="0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5" name="Shape 995"/>
            <p:cNvSpPr/>
            <p:nvPr/>
          </p:nvSpPr>
          <p:spPr>
            <a:xfrm>
              <a:off x="3843650" y="2973650"/>
              <a:ext cx="82525" cy="63975"/>
            </a:xfrm>
            <a:custGeom>
              <a:avLst/>
              <a:gdLst/>
              <a:ahLst/>
              <a:cxnLst/>
              <a:rect l="0" t="0" r="0" b="0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6" name="Shape 996"/>
            <p:cNvSpPr/>
            <p:nvPr/>
          </p:nvSpPr>
          <p:spPr>
            <a:xfrm>
              <a:off x="4394975" y="3045175"/>
              <a:ext cx="14325" cy="19400"/>
            </a:xfrm>
            <a:custGeom>
              <a:avLst/>
              <a:gdLst/>
              <a:ahLst/>
              <a:cxnLst/>
              <a:rect l="0" t="0" r="0" b="0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7" name="Shape 997"/>
            <p:cNvSpPr/>
            <p:nvPr/>
          </p:nvSpPr>
          <p:spPr>
            <a:xfrm>
              <a:off x="4464000" y="2891150"/>
              <a:ext cx="55575" cy="53050"/>
            </a:xfrm>
            <a:custGeom>
              <a:avLst/>
              <a:gdLst/>
              <a:ahLst/>
              <a:cxnLst/>
              <a:rect l="0" t="0" r="0" b="0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8" name="Shape 998"/>
            <p:cNvSpPr/>
            <p:nvPr/>
          </p:nvSpPr>
          <p:spPr>
            <a:xfrm>
              <a:off x="4452200" y="2976175"/>
              <a:ext cx="5925" cy="17700"/>
            </a:xfrm>
            <a:custGeom>
              <a:avLst/>
              <a:gdLst/>
              <a:ahLst/>
              <a:cxnLst/>
              <a:rect l="0" t="0" r="0" b="0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9" name="Shape 999"/>
            <p:cNvSpPr/>
            <p:nvPr/>
          </p:nvSpPr>
          <p:spPr>
            <a:xfrm>
              <a:off x="4373075" y="3023300"/>
              <a:ext cx="61475" cy="60625"/>
            </a:xfrm>
            <a:custGeom>
              <a:avLst/>
              <a:gdLst/>
              <a:ahLst/>
              <a:cxnLst/>
              <a:rect l="0" t="0" r="0" b="0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0" name="Shape 1000"/>
            <p:cNvSpPr/>
            <p:nvPr/>
          </p:nvSpPr>
          <p:spPr>
            <a:xfrm>
              <a:off x="7067375" y="4626750"/>
              <a:ext cx="59775" cy="239900"/>
            </a:xfrm>
            <a:custGeom>
              <a:avLst/>
              <a:gdLst/>
              <a:ahLst/>
              <a:cxnLst/>
              <a:rect l="0" t="0" r="0" b="0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1" name="Shape 1001"/>
            <p:cNvSpPr/>
            <p:nvPr/>
          </p:nvSpPr>
          <p:spPr>
            <a:xfrm>
              <a:off x="4497650" y="2953450"/>
              <a:ext cx="8450" cy="58100"/>
            </a:xfrm>
            <a:custGeom>
              <a:avLst/>
              <a:gdLst/>
              <a:ahLst/>
              <a:cxnLst/>
              <a:rect l="0" t="0" r="0" b="0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2" name="Shape 1002"/>
            <p:cNvSpPr/>
            <p:nvPr/>
          </p:nvSpPr>
          <p:spPr>
            <a:xfrm>
              <a:off x="4487550" y="3155450"/>
              <a:ext cx="68200" cy="7600"/>
            </a:xfrm>
            <a:custGeom>
              <a:avLst/>
              <a:gdLst/>
              <a:ahLst/>
              <a:cxnLst/>
              <a:rect l="0" t="0" r="0" b="0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3" name="Shape 1003"/>
            <p:cNvSpPr/>
            <p:nvPr/>
          </p:nvSpPr>
          <p:spPr>
            <a:xfrm>
              <a:off x="4487550" y="3087275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4" name="Shape 1004"/>
            <p:cNvSpPr/>
            <p:nvPr/>
          </p:nvSpPr>
          <p:spPr>
            <a:xfrm>
              <a:off x="4341950" y="3092325"/>
              <a:ext cx="63150" cy="59775"/>
            </a:xfrm>
            <a:custGeom>
              <a:avLst/>
              <a:gdLst/>
              <a:ahLst/>
              <a:cxnLst/>
              <a:rect l="0" t="0" r="0" b="0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5" name="Shape 1005"/>
            <p:cNvSpPr/>
            <p:nvPr/>
          </p:nvSpPr>
          <p:spPr>
            <a:xfrm>
              <a:off x="4566675" y="2947550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6" name="Shape 1006"/>
            <p:cNvSpPr/>
            <p:nvPr/>
          </p:nvSpPr>
          <p:spPr>
            <a:xfrm>
              <a:off x="4483350" y="3089800"/>
              <a:ext cx="8450" cy="58950"/>
            </a:xfrm>
            <a:custGeom>
              <a:avLst/>
              <a:gdLst/>
              <a:ahLst/>
              <a:cxnLst/>
              <a:rect l="0" t="0" r="0" b="0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7" name="Shape 1007"/>
            <p:cNvSpPr/>
            <p:nvPr/>
          </p:nvSpPr>
          <p:spPr>
            <a:xfrm>
              <a:off x="4104575" y="2898725"/>
              <a:ext cx="64000" cy="59800"/>
            </a:xfrm>
            <a:custGeom>
              <a:avLst/>
              <a:gdLst/>
              <a:ahLst/>
              <a:cxnLst/>
              <a:rect l="0" t="0" r="0" b="0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8" name="Shape 1008"/>
            <p:cNvSpPr/>
            <p:nvPr/>
          </p:nvSpPr>
          <p:spPr>
            <a:xfrm>
              <a:off x="4501875" y="3099900"/>
              <a:ext cx="22750" cy="12650"/>
            </a:xfrm>
            <a:custGeom>
              <a:avLst/>
              <a:gdLst/>
              <a:ahLst/>
              <a:cxnLst/>
              <a:rect l="0" t="0" r="0" b="0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9" name="Shape 1009"/>
            <p:cNvSpPr/>
            <p:nvPr/>
          </p:nvSpPr>
          <p:spPr>
            <a:xfrm>
              <a:off x="5144925" y="2978700"/>
              <a:ext cx="56425" cy="56400"/>
            </a:xfrm>
            <a:custGeom>
              <a:avLst/>
              <a:gdLst/>
              <a:ahLst/>
              <a:cxnLst/>
              <a:rect l="0" t="0" r="0" b="0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0" name="Shape 1010"/>
            <p:cNvSpPr/>
            <p:nvPr/>
          </p:nvSpPr>
          <p:spPr>
            <a:xfrm>
              <a:off x="4186225" y="3053600"/>
              <a:ext cx="17700" cy="26125"/>
            </a:xfrm>
            <a:custGeom>
              <a:avLst/>
              <a:gdLst/>
              <a:ahLst/>
              <a:cxnLst/>
              <a:rect l="0" t="0" r="0" b="0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1" name="Shape 1011"/>
            <p:cNvSpPr/>
            <p:nvPr/>
          </p:nvSpPr>
          <p:spPr>
            <a:xfrm>
              <a:off x="4127300" y="2927350"/>
              <a:ext cx="19400" cy="21900"/>
            </a:xfrm>
            <a:custGeom>
              <a:avLst/>
              <a:gdLst/>
              <a:ahLst/>
              <a:cxnLst/>
              <a:rect l="0" t="0" r="0" b="0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2" name="Shape 1012"/>
            <p:cNvSpPr/>
            <p:nvPr/>
          </p:nvSpPr>
          <p:spPr>
            <a:xfrm>
              <a:off x="4232525" y="3029200"/>
              <a:ext cx="55575" cy="61475"/>
            </a:xfrm>
            <a:custGeom>
              <a:avLst/>
              <a:gdLst/>
              <a:ahLst/>
              <a:cxnLst/>
              <a:rect l="0" t="0" r="0" b="0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3" name="Shape 1013"/>
            <p:cNvSpPr/>
            <p:nvPr/>
          </p:nvSpPr>
          <p:spPr>
            <a:xfrm>
              <a:off x="4146675" y="2967750"/>
              <a:ext cx="7600" cy="58100"/>
            </a:xfrm>
            <a:custGeom>
              <a:avLst/>
              <a:gdLst/>
              <a:ahLst/>
              <a:cxnLst/>
              <a:rect l="0" t="0" r="0" b="0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4" name="Shape 1014"/>
            <p:cNvSpPr/>
            <p:nvPr/>
          </p:nvSpPr>
          <p:spPr>
            <a:xfrm>
              <a:off x="4160975" y="3030025"/>
              <a:ext cx="64850" cy="63175"/>
            </a:xfrm>
            <a:custGeom>
              <a:avLst/>
              <a:gdLst/>
              <a:ahLst/>
              <a:cxnLst/>
              <a:rect l="0" t="0" r="0" b="0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5" name="Shape 1015"/>
            <p:cNvSpPr/>
            <p:nvPr/>
          </p:nvSpPr>
          <p:spPr>
            <a:xfrm>
              <a:off x="4328475" y="3051075"/>
              <a:ext cx="19375" cy="17700"/>
            </a:xfrm>
            <a:custGeom>
              <a:avLst/>
              <a:gdLst/>
              <a:ahLst/>
              <a:cxnLst/>
              <a:rect l="0" t="0" r="0" b="0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6" name="Shape 1016"/>
            <p:cNvSpPr/>
            <p:nvPr/>
          </p:nvSpPr>
          <p:spPr>
            <a:xfrm>
              <a:off x="4254400" y="3051075"/>
              <a:ext cx="25275" cy="22750"/>
            </a:xfrm>
            <a:custGeom>
              <a:avLst/>
              <a:gdLst/>
              <a:ahLst/>
              <a:cxnLst/>
              <a:rect l="0" t="0" r="0" b="0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7" name="Shape 1017"/>
            <p:cNvSpPr/>
            <p:nvPr/>
          </p:nvSpPr>
          <p:spPr>
            <a:xfrm>
              <a:off x="4365500" y="3115050"/>
              <a:ext cx="19400" cy="16850"/>
            </a:xfrm>
            <a:custGeom>
              <a:avLst/>
              <a:gdLst/>
              <a:ahLst/>
              <a:cxnLst/>
              <a:rect l="0" t="0" r="0" b="0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8" name="Shape 1018"/>
            <p:cNvSpPr/>
            <p:nvPr/>
          </p:nvSpPr>
          <p:spPr>
            <a:xfrm>
              <a:off x="4301550" y="3025825"/>
              <a:ext cx="64825" cy="60625"/>
            </a:xfrm>
            <a:custGeom>
              <a:avLst/>
              <a:gdLst/>
              <a:ahLst/>
              <a:cxnLst/>
              <a:rect l="0" t="0" r="0" b="0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19" name="Shape 1019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499" cy="777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0" name="Shape 1020"/>
          <p:cNvSpPr txBox="1">
            <a:spLocks noGrp="1"/>
          </p:cNvSpPr>
          <p:nvPr>
            <p:ph type="body" idx="1"/>
          </p:nvPr>
        </p:nvSpPr>
        <p:spPr>
          <a:xfrm>
            <a:off x="1131725" y="1773150"/>
            <a:ext cx="3339599" cy="4642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1021" name="Shape 1021"/>
          <p:cNvSpPr txBox="1">
            <a:spLocks noGrp="1"/>
          </p:cNvSpPr>
          <p:nvPr>
            <p:ph type="body" idx="2"/>
          </p:nvPr>
        </p:nvSpPr>
        <p:spPr>
          <a:xfrm>
            <a:off x="4672553" y="1773150"/>
            <a:ext cx="3339599" cy="4642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3" name="Shape 1023"/>
          <p:cNvGrpSpPr/>
          <p:nvPr/>
        </p:nvGrpSpPr>
        <p:grpSpPr>
          <a:xfrm>
            <a:off x="138" y="104"/>
            <a:ext cx="9159994" cy="6870012"/>
            <a:chOff x="3843650" y="2891150"/>
            <a:chExt cx="3447625" cy="2585725"/>
          </a:xfrm>
        </p:grpSpPr>
        <p:sp>
          <p:nvSpPr>
            <p:cNvPr id="1024" name="Shape 1024"/>
            <p:cNvSpPr/>
            <p:nvPr/>
          </p:nvSpPr>
          <p:spPr>
            <a:xfrm>
              <a:off x="6911650" y="2942500"/>
              <a:ext cx="56425" cy="5075"/>
            </a:xfrm>
            <a:custGeom>
              <a:avLst/>
              <a:gdLst/>
              <a:ahLst/>
              <a:cxnLst/>
              <a:rect l="0" t="0" r="0" b="0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5" name="Shape 1025"/>
            <p:cNvSpPr/>
            <p:nvPr/>
          </p:nvSpPr>
          <p:spPr>
            <a:xfrm>
              <a:off x="4378125" y="2979525"/>
              <a:ext cx="20225" cy="17700"/>
            </a:xfrm>
            <a:custGeom>
              <a:avLst/>
              <a:gdLst/>
              <a:ahLst/>
              <a:cxnLst/>
              <a:rect l="0" t="0" r="0" b="0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6" name="Shape 1026"/>
            <p:cNvSpPr/>
            <p:nvPr/>
          </p:nvSpPr>
          <p:spPr>
            <a:xfrm>
              <a:off x="4356250" y="2955975"/>
              <a:ext cx="63150" cy="59775"/>
            </a:xfrm>
            <a:custGeom>
              <a:avLst/>
              <a:gdLst/>
              <a:ahLst/>
              <a:cxnLst/>
              <a:rect l="0" t="0" r="0" b="0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7" name="Shape 1027"/>
            <p:cNvSpPr/>
            <p:nvPr/>
          </p:nvSpPr>
          <p:spPr>
            <a:xfrm>
              <a:off x="4518700" y="2973650"/>
              <a:ext cx="18550" cy="19375"/>
            </a:xfrm>
            <a:custGeom>
              <a:avLst/>
              <a:gdLst/>
              <a:ahLst/>
              <a:cxnLst/>
              <a:rect l="0" t="0" r="0" b="0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8" name="Shape 1028"/>
            <p:cNvSpPr/>
            <p:nvPr/>
          </p:nvSpPr>
          <p:spPr>
            <a:xfrm>
              <a:off x="4386550" y="2891150"/>
              <a:ext cx="8450" cy="57275"/>
            </a:xfrm>
            <a:custGeom>
              <a:avLst/>
              <a:gdLst/>
              <a:ahLst/>
              <a:cxnLst/>
              <a:rect l="0" t="0" r="0" b="0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9" name="Shape 1029"/>
            <p:cNvSpPr/>
            <p:nvPr/>
          </p:nvSpPr>
          <p:spPr>
            <a:xfrm>
              <a:off x="4526275" y="2891150"/>
              <a:ext cx="62300" cy="55575"/>
            </a:xfrm>
            <a:custGeom>
              <a:avLst/>
              <a:gdLst/>
              <a:ahLst/>
              <a:cxnLst/>
              <a:rect l="0" t="0" r="0" b="0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0" name="Shape 1030"/>
            <p:cNvSpPr/>
            <p:nvPr/>
          </p:nvSpPr>
          <p:spPr>
            <a:xfrm>
              <a:off x="3896675" y="2891150"/>
              <a:ext cx="62325" cy="11825"/>
            </a:xfrm>
            <a:custGeom>
              <a:avLst/>
              <a:gdLst/>
              <a:ahLst/>
              <a:cxnLst/>
              <a:rect l="0" t="0" r="0" b="0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1" name="Shape 1031"/>
            <p:cNvSpPr/>
            <p:nvPr/>
          </p:nvSpPr>
          <p:spPr>
            <a:xfrm>
              <a:off x="4501875" y="2950925"/>
              <a:ext cx="58100" cy="59775"/>
            </a:xfrm>
            <a:custGeom>
              <a:avLst/>
              <a:gdLst/>
              <a:ahLst/>
              <a:cxnLst/>
              <a:rect l="0" t="0" r="0" b="0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2" name="Shape 1032"/>
            <p:cNvSpPr/>
            <p:nvPr/>
          </p:nvSpPr>
          <p:spPr>
            <a:xfrm>
              <a:off x="4484200" y="2917250"/>
              <a:ext cx="15175" cy="16850"/>
            </a:xfrm>
            <a:custGeom>
              <a:avLst/>
              <a:gdLst/>
              <a:ahLst/>
              <a:cxnLst/>
              <a:rect l="0" t="0" r="0" b="0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3" name="Shape 1033"/>
            <p:cNvSpPr/>
            <p:nvPr/>
          </p:nvSpPr>
          <p:spPr>
            <a:xfrm>
              <a:off x="4390750" y="2891150"/>
              <a:ext cx="58125" cy="56425"/>
            </a:xfrm>
            <a:custGeom>
              <a:avLst/>
              <a:gdLst/>
              <a:ahLst/>
              <a:cxnLst/>
              <a:rect l="0" t="0" r="0" b="0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4" name="Shape 1034"/>
            <p:cNvSpPr/>
            <p:nvPr/>
          </p:nvSpPr>
          <p:spPr>
            <a:xfrm>
              <a:off x="4455575" y="2891150"/>
              <a:ext cx="8450" cy="52225"/>
            </a:xfrm>
            <a:custGeom>
              <a:avLst/>
              <a:gdLst/>
              <a:ahLst/>
              <a:cxnLst/>
              <a:rect l="0" t="0" r="0" b="0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5" name="Shape 1035"/>
            <p:cNvSpPr/>
            <p:nvPr/>
          </p:nvSpPr>
          <p:spPr>
            <a:xfrm>
              <a:off x="4596975" y="2891150"/>
              <a:ext cx="62325" cy="47175"/>
            </a:xfrm>
            <a:custGeom>
              <a:avLst/>
              <a:gdLst/>
              <a:ahLst/>
              <a:cxnLst/>
              <a:rect l="0" t="0" r="0" b="0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6" name="Shape 1036"/>
            <p:cNvSpPr/>
            <p:nvPr/>
          </p:nvSpPr>
          <p:spPr>
            <a:xfrm>
              <a:off x="4245150" y="2892850"/>
              <a:ext cx="63150" cy="58925"/>
            </a:xfrm>
            <a:custGeom>
              <a:avLst/>
              <a:gdLst/>
              <a:ahLst/>
              <a:cxnLst/>
              <a:rect l="0" t="0" r="0" b="0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7" name="Shape 1037"/>
            <p:cNvSpPr/>
            <p:nvPr/>
          </p:nvSpPr>
          <p:spPr>
            <a:xfrm>
              <a:off x="4341950" y="2923150"/>
              <a:ext cx="10950" cy="17700"/>
            </a:xfrm>
            <a:custGeom>
              <a:avLst/>
              <a:gdLst/>
              <a:ahLst/>
              <a:cxnLst/>
              <a:rect l="0" t="0" r="0" b="0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8" name="Shape 1038"/>
            <p:cNvSpPr/>
            <p:nvPr/>
          </p:nvSpPr>
          <p:spPr>
            <a:xfrm>
              <a:off x="4272075" y="2926500"/>
              <a:ext cx="14350" cy="17700"/>
            </a:xfrm>
            <a:custGeom>
              <a:avLst/>
              <a:gdLst/>
              <a:ahLst/>
              <a:cxnLst/>
              <a:rect l="0" t="0" r="0" b="0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9" name="Shape 1039"/>
            <p:cNvSpPr/>
            <p:nvPr/>
          </p:nvSpPr>
          <p:spPr>
            <a:xfrm>
              <a:off x="4124775" y="2891150"/>
              <a:ext cx="10125" cy="25"/>
            </a:xfrm>
            <a:custGeom>
              <a:avLst/>
              <a:gdLst/>
              <a:ahLst/>
              <a:cxnLst/>
              <a:rect l="0" t="0" r="0" b="0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0" name="Shape 1040"/>
            <p:cNvSpPr/>
            <p:nvPr/>
          </p:nvSpPr>
          <p:spPr>
            <a:xfrm>
              <a:off x="3843650" y="3535050"/>
              <a:ext cx="196150" cy="301350"/>
            </a:xfrm>
            <a:custGeom>
              <a:avLst/>
              <a:gdLst/>
              <a:ahLst/>
              <a:cxnLst/>
              <a:rect l="0" t="0" r="0" b="0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1" name="Shape 1041"/>
            <p:cNvSpPr/>
            <p:nvPr/>
          </p:nvSpPr>
          <p:spPr>
            <a:xfrm>
              <a:off x="4035575" y="2903775"/>
              <a:ext cx="7600" cy="58950"/>
            </a:xfrm>
            <a:custGeom>
              <a:avLst/>
              <a:gdLst/>
              <a:ahLst/>
              <a:cxnLst/>
              <a:rect l="0" t="0" r="0" b="0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2" name="Shape 1042"/>
            <p:cNvSpPr/>
            <p:nvPr/>
          </p:nvSpPr>
          <p:spPr>
            <a:xfrm>
              <a:off x="4414325" y="2920625"/>
              <a:ext cx="12650" cy="19375"/>
            </a:xfrm>
            <a:custGeom>
              <a:avLst/>
              <a:gdLst/>
              <a:ahLst/>
              <a:cxnLst/>
              <a:rect l="0" t="0" r="0" b="0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3" name="Shape 1043"/>
            <p:cNvSpPr/>
            <p:nvPr/>
          </p:nvSpPr>
          <p:spPr>
            <a:xfrm>
              <a:off x="4049025" y="2891150"/>
              <a:ext cx="56425" cy="4250"/>
            </a:xfrm>
            <a:custGeom>
              <a:avLst/>
              <a:gdLst/>
              <a:ahLst/>
              <a:cxnLst/>
              <a:rect l="0" t="0" r="0" b="0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4" name="Shape 1044"/>
            <p:cNvSpPr/>
            <p:nvPr/>
          </p:nvSpPr>
          <p:spPr>
            <a:xfrm>
              <a:off x="4175275" y="2893675"/>
              <a:ext cx="62325" cy="67375"/>
            </a:xfrm>
            <a:custGeom>
              <a:avLst/>
              <a:gdLst/>
              <a:ahLst/>
              <a:cxnLst/>
              <a:rect l="0" t="0" r="0" b="0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5" name="Shape 1045"/>
            <p:cNvSpPr/>
            <p:nvPr/>
          </p:nvSpPr>
          <p:spPr>
            <a:xfrm>
              <a:off x="4060825" y="2929025"/>
              <a:ext cx="17700" cy="26125"/>
            </a:xfrm>
            <a:custGeom>
              <a:avLst/>
              <a:gdLst/>
              <a:ahLst/>
              <a:cxnLst/>
              <a:rect l="0" t="0" r="0" b="0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6" name="Shape 1046"/>
            <p:cNvSpPr/>
            <p:nvPr/>
          </p:nvSpPr>
          <p:spPr>
            <a:xfrm>
              <a:off x="4039775" y="2901250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7" name="Shape 1047"/>
            <p:cNvSpPr/>
            <p:nvPr/>
          </p:nvSpPr>
          <p:spPr>
            <a:xfrm>
              <a:off x="4114675" y="2891150"/>
              <a:ext cx="4250" cy="875"/>
            </a:xfrm>
            <a:custGeom>
              <a:avLst/>
              <a:gdLst/>
              <a:ahLst/>
              <a:cxnLst/>
              <a:rect l="0" t="0" r="0" b="0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8" name="Shape 1048"/>
            <p:cNvSpPr/>
            <p:nvPr/>
          </p:nvSpPr>
          <p:spPr>
            <a:xfrm>
              <a:off x="4286400" y="2956800"/>
              <a:ext cx="62300" cy="67375"/>
            </a:xfrm>
            <a:custGeom>
              <a:avLst/>
              <a:gdLst/>
              <a:ahLst/>
              <a:cxnLst/>
              <a:rect l="0" t="0" r="0" b="0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9" name="Shape 1049"/>
            <p:cNvSpPr/>
            <p:nvPr/>
          </p:nvSpPr>
          <p:spPr>
            <a:xfrm>
              <a:off x="4288075" y="3030025"/>
              <a:ext cx="6750" cy="58125"/>
            </a:xfrm>
            <a:custGeom>
              <a:avLst/>
              <a:gdLst/>
              <a:ahLst/>
              <a:cxnLst/>
              <a:rect l="0" t="0" r="0" b="0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0" name="Shape 1050"/>
            <p:cNvSpPr/>
            <p:nvPr/>
          </p:nvSpPr>
          <p:spPr>
            <a:xfrm>
              <a:off x="4312475" y="2982050"/>
              <a:ext cx="15175" cy="17700"/>
            </a:xfrm>
            <a:custGeom>
              <a:avLst/>
              <a:gdLst/>
              <a:ahLst/>
              <a:cxnLst/>
              <a:rect l="0" t="0" r="0" b="0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1" name="Shape 1051"/>
            <p:cNvSpPr/>
            <p:nvPr/>
          </p:nvSpPr>
          <p:spPr>
            <a:xfrm>
              <a:off x="4315850" y="2891150"/>
              <a:ext cx="64000" cy="58950"/>
            </a:xfrm>
            <a:custGeom>
              <a:avLst/>
              <a:gdLst/>
              <a:ahLst/>
              <a:cxnLst/>
              <a:rect l="0" t="0" r="0" b="0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2" name="Shape 1052"/>
            <p:cNvSpPr/>
            <p:nvPr/>
          </p:nvSpPr>
          <p:spPr>
            <a:xfrm>
              <a:off x="4552375" y="2915575"/>
              <a:ext cx="15175" cy="17700"/>
            </a:xfrm>
            <a:custGeom>
              <a:avLst/>
              <a:gdLst/>
              <a:ahLst/>
              <a:cxnLst/>
              <a:rect l="0" t="0" r="0" b="0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3" name="Shape 1053"/>
            <p:cNvSpPr/>
            <p:nvPr/>
          </p:nvSpPr>
          <p:spPr>
            <a:xfrm>
              <a:off x="4171925" y="2986275"/>
              <a:ext cx="14325" cy="21050"/>
            </a:xfrm>
            <a:custGeom>
              <a:avLst/>
              <a:gdLst/>
              <a:ahLst/>
              <a:cxnLst/>
              <a:rect l="0" t="0" r="0" b="0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4" name="Shape 1054"/>
            <p:cNvSpPr/>
            <p:nvPr/>
          </p:nvSpPr>
          <p:spPr>
            <a:xfrm>
              <a:off x="4150025" y="2965225"/>
              <a:ext cx="58950" cy="59775"/>
            </a:xfrm>
            <a:custGeom>
              <a:avLst/>
              <a:gdLst/>
              <a:ahLst/>
              <a:cxnLst/>
              <a:rect l="0" t="0" r="0" b="0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5" name="Shape 1055"/>
            <p:cNvSpPr/>
            <p:nvPr/>
          </p:nvSpPr>
          <p:spPr>
            <a:xfrm>
              <a:off x="4238425" y="2984575"/>
              <a:ext cx="21050" cy="18550"/>
            </a:xfrm>
            <a:custGeom>
              <a:avLst/>
              <a:gdLst/>
              <a:ahLst/>
              <a:cxnLst/>
              <a:rect l="0" t="0" r="0" b="0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6" name="Shape 1056"/>
            <p:cNvSpPr/>
            <p:nvPr/>
          </p:nvSpPr>
          <p:spPr>
            <a:xfrm>
              <a:off x="4199700" y="2927350"/>
              <a:ext cx="17700" cy="24425"/>
            </a:xfrm>
            <a:custGeom>
              <a:avLst/>
              <a:gdLst/>
              <a:ahLst/>
              <a:cxnLst/>
              <a:rect l="0" t="0" r="0" b="0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7" name="Shape 1057"/>
            <p:cNvSpPr/>
            <p:nvPr/>
          </p:nvSpPr>
          <p:spPr>
            <a:xfrm>
              <a:off x="3843650" y="3509800"/>
              <a:ext cx="220550" cy="34550"/>
            </a:xfrm>
            <a:custGeom>
              <a:avLst/>
              <a:gdLst/>
              <a:ahLst/>
              <a:cxnLst/>
              <a:rect l="0" t="0" r="0" b="0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8" name="Shape 1058"/>
            <p:cNvSpPr/>
            <p:nvPr/>
          </p:nvSpPr>
          <p:spPr>
            <a:xfrm>
              <a:off x="4215700" y="2961850"/>
              <a:ext cx="63975" cy="60625"/>
            </a:xfrm>
            <a:custGeom>
              <a:avLst/>
              <a:gdLst/>
              <a:ahLst/>
              <a:cxnLst/>
              <a:rect l="0" t="0" r="0" b="0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9" name="Shape 1059"/>
            <p:cNvSpPr/>
            <p:nvPr/>
          </p:nvSpPr>
          <p:spPr>
            <a:xfrm>
              <a:off x="4347000" y="5169650"/>
              <a:ext cx="557225" cy="307225"/>
            </a:xfrm>
            <a:custGeom>
              <a:avLst/>
              <a:gdLst/>
              <a:ahLst/>
              <a:cxnLst/>
              <a:rect l="0" t="0" r="0" b="0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0" name="Shape 1060"/>
            <p:cNvSpPr/>
            <p:nvPr/>
          </p:nvSpPr>
          <p:spPr>
            <a:xfrm>
              <a:off x="3949700" y="3040125"/>
              <a:ext cx="65675" cy="60650"/>
            </a:xfrm>
            <a:custGeom>
              <a:avLst/>
              <a:gdLst/>
              <a:ahLst/>
              <a:cxnLst/>
              <a:rect l="0" t="0" r="0" b="0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1" name="Shape 1061"/>
            <p:cNvSpPr/>
            <p:nvPr/>
          </p:nvSpPr>
          <p:spPr>
            <a:xfrm>
              <a:off x="4713975" y="3144500"/>
              <a:ext cx="61475" cy="74100"/>
            </a:xfrm>
            <a:custGeom>
              <a:avLst/>
              <a:gdLst/>
              <a:ahLst/>
              <a:cxnLst/>
              <a:rect l="0" t="0" r="0" b="0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2" name="Shape 1062"/>
            <p:cNvSpPr/>
            <p:nvPr/>
          </p:nvSpPr>
          <p:spPr>
            <a:xfrm>
              <a:off x="4783825" y="3175650"/>
              <a:ext cx="64000" cy="40425"/>
            </a:xfrm>
            <a:custGeom>
              <a:avLst/>
              <a:gdLst/>
              <a:ahLst/>
              <a:cxnLst/>
              <a:rect l="0" t="0" r="0" b="0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3" name="Shape 1063"/>
            <p:cNvSpPr/>
            <p:nvPr/>
          </p:nvSpPr>
          <p:spPr>
            <a:xfrm>
              <a:off x="4809075" y="3187425"/>
              <a:ext cx="13500" cy="18550"/>
            </a:xfrm>
            <a:custGeom>
              <a:avLst/>
              <a:gdLst/>
              <a:ahLst/>
              <a:cxnLst/>
              <a:rect l="0" t="0" r="0" b="0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4" name="Shape 1064"/>
            <p:cNvSpPr/>
            <p:nvPr/>
          </p:nvSpPr>
          <p:spPr>
            <a:xfrm>
              <a:off x="4735025" y="3156300"/>
              <a:ext cx="21900" cy="14325"/>
            </a:xfrm>
            <a:custGeom>
              <a:avLst/>
              <a:gdLst/>
              <a:ahLst/>
              <a:cxnLst/>
              <a:rect l="0" t="0" r="0" b="0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5" name="Shape 1065"/>
            <p:cNvSpPr/>
            <p:nvPr/>
          </p:nvSpPr>
          <p:spPr>
            <a:xfrm>
              <a:off x="4691250" y="3071275"/>
              <a:ext cx="152375" cy="70725"/>
            </a:xfrm>
            <a:custGeom>
              <a:avLst/>
              <a:gdLst/>
              <a:ahLst/>
              <a:cxnLst/>
              <a:rect l="0" t="0" r="0" b="0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6" name="Shape 1066"/>
            <p:cNvSpPr/>
            <p:nvPr/>
          </p:nvSpPr>
          <p:spPr>
            <a:xfrm>
              <a:off x="3904250" y="3176500"/>
              <a:ext cx="62325" cy="77450"/>
            </a:xfrm>
            <a:custGeom>
              <a:avLst/>
              <a:gdLst/>
              <a:ahLst/>
              <a:cxnLst/>
              <a:rect l="0" t="0" r="0" b="0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7" name="Shape 1067"/>
            <p:cNvSpPr/>
            <p:nvPr/>
          </p:nvSpPr>
          <p:spPr>
            <a:xfrm>
              <a:off x="3843650" y="4433150"/>
              <a:ext cx="366175" cy="525250"/>
            </a:xfrm>
            <a:custGeom>
              <a:avLst/>
              <a:gdLst/>
              <a:ahLst/>
              <a:cxnLst/>
              <a:rect l="0" t="0" r="0" b="0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8" name="Shape 1068"/>
            <p:cNvSpPr/>
            <p:nvPr/>
          </p:nvSpPr>
          <p:spPr>
            <a:xfrm>
              <a:off x="4483350" y="3152075"/>
              <a:ext cx="79975" cy="72425"/>
            </a:xfrm>
            <a:custGeom>
              <a:avLst/>
              <a:gdLst/>
              <a:ahLst/>
              <a:cxnLst/>
              <a:rect l="0" t="0" r="0" b="0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9" name="Shape 1069"/>
            <p:cNvSpPr/>
            <p:nvPr/>
          </p:nvSpPr>
          <p:spPr>
            <a:xfrm>
              <a:off x="4045675" y="3169750"/>
              <a:ext cx="85875" cy="74950"/>
            </a:xfrm>
            <a:custGeom>
              <a:avLst/>
              <a:gdLst/>
              <a:ahLst/>
              <a:cxnLst/>
              <a:rect l="0" t="0" r="0" b="0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0" name="Shape 1070"/>
            <p:cNvSpPr/>
            <p:nvPr/>
          </p:nvSpPr>
          <p:spPr>
            <a:xfrm>
              <a:off x="4792250" y="2902100"/>
              <a:ext cx="27800" cy="20225"/>
            </a:xfrm>
            <a:custGeom>
              <a:avLst/>
              <a:gdLst/>
              <a:ahLst/>
              <a:cxnLst/>
              <a:rect l="0" t="0" r="0" b="0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1" name="Shape 1071"/>
            <p:cNvSpPr/>
            <p:nvPr/>
          </p:nvSpPr>
          <p:spPr>
            <a:xfrm>
              <a:off x="4374775" y="5194050"/>
              <a:ext cx="236525" cy="188575"/>
            </a:xfrm>
            <a:custGeom>
              <a:avLst/>
              <a:gdLst/>
              <a:ahLst/>
              <a:cxnLst/>
              <a:rect l="0" t="0" r="0" b="0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2" name="Shape 1072"/>
            <p:cNvSpPr/>
            <p:nvPr/>
          </p:nvSpPr>
          <p:spPr>
            <a:xfrm>
              <a:off x="6859475" y="5379225"/>
              <a:ext cx="306400" cy="97650"/>
            </a:xfrm>
            <a:custGeom>
              <a:avLst/>
              <a:gdLst/>
              <a:ahLst/>
              <a:cxnLst/>
              <a:rect l="0" t="0" r="0" b="0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3" name="Shape 1073"/>
            <p:cNvSpPr/>
            <p:nvPr/>
          </p:nvSpPr>
          <p:spPr>
            <a:xfrm>
              <a:off x="4659275" y="5290000"/>
              <a:ext cx="214650" cy="186875"/>
            </a:xfrm>
            <a:custGeom>
              <a:avLst/>
              <a:gdLst/>
              <a:ahLst/>
              <a:cxnLst/>
              <a:rect l="0" t="0" r="0" b="0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4" name="Shape 1074"/>
            <p:cNvSpPr/>
            <p:nvPr/>
          </p:nvSpPr>
          <p:spPr>
            <a:xfrm>
              <a:off x="6519425" y="5245400"/>
              <a:ext cx="57250" cy="53900"/>
            </a:xfrm>
            <a:custGeom>
              <a:avLst/>
              <a:gdLst/>
              <a:ahLst/>
              <a:cxnLst/>
              <a:rect l="0" t="0" r="0" b="0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5" name="Shape 1075"/>
            <p:cNvSpPr/>
            <p:nvPr/>
          </p:nvSpPr>
          <p:spPr>
            <a:xfrm>
              <a:off x="6448725" y="5146075"/>
              <a:ext cx="392250" cy="330800"/>
            </a:xfrm>
            <a:custGeom>
              <a:avLst/>
              <a:gdLst/>
              <a:ahLst/>
              <a:cxnLst/>
              <a:rect l="0" t="0" r="0" b="0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6" name="Shape 1076"/>
            <p:cNvSpPr/>
            <p:nvPr/>
          </p:nvSpPr>
          <p:spPr>
            <a:xfrm>
              <a:off x="7192775" y="5434775"/>
              <a:ext cx="98500" cy="42100"/>
            </a:xfrm>
            <a:custGeom>
              <a:avLst/>
              <a:gdLst/>
              <a:ahLst/>
              <a:cxnLst/>
              <a:rect l="0" t="0" r="0" b="0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7" name="Shape 1077"/>
            <p:cNvSpPr/>
            <p:nvPr/>
          </p:nvSpPr>
          <p:spPr>
            <a:xfrm>
              <a:off x="6474825" y="5198250"/>
              <a:ext cx="22750" cy="21925"/>
            </a:xfrm>
            <a:custGeom>
              <a:avLst/>
              <a:gdLst/>
              <a:ahLst/>
              <a:cxnLst/>
              <a:rect l="0" t="0" r="0" b="0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8" name="Shape 1078"/>
            <p:cNvSpPr/>
            <p:nvPr/>
          </p:nvSpPr>
          <p:spPr>
            <a:xfrm>
              <a:off x="4037250" y="5245400"/>
              <a:ext cx="38750" cy="106075"/>
            </a:xfrm>
            <a:custGeom>
              <a:avLst/>
              <a:gdLst/>
              <a:ahLst/>
              <a:cxnLst/>
              <a:rect l="0" t="0" r="0" b="0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9" name="Shape 1079"/>
            <p:cNvSpPr/>
            <p:nvPr/>
          </p:nvSpPr>
          <p:spPr>
            <a:xfrm>
              <a:off x="4124775" y="5049275"/>
              <a:ext cx="64850" cy="42125"/>
            </a:xfrm>
            <a:custGeom>
              <a:avLst/>
              <a:gdLst/>
              <a:ahLst/>
              <a:cxnLst/>
              <a:rect l="0" t="0" r="0" b="0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0" name="Shape 1080"/>
            <p:cNvSpPr/>
            <p:nvPr/>
          </p:nvSpPr>
          <p:spPr>
            <a:xfrm>
              <a:off x="4039775" y="2891150"/>
              <a:ext cx="5075" cy="5925"/>
            </a:xfrm>
            <a:custGeom>
              <a:avLst/>
              <a:gdLst/>
              <a:ahLst/>
              <a:cxnLst/>
              <a:rect l="0" t="0" r="0" b="0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1" name="Shape 1081"/>
            <p:cNvSpPr/>
            <p:nvPr/>
          </p:nvSpPr>
          <p:spPr>
            <a:xfrm>
              <a:off x="4015375" y="4990350"/>
              <a:ext cx="185175" cy="365325"/>
            </a:xfrm>
            <a:custGeom>
              <a:avLst/>
              <a:gdLst/>
              <a:ahLst/>
              <a:cxnLst/>
              <a:rect l="0" t="0" r="0" b="0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2" name="Shape 1082"/>
            <p:cNvSpPr/>
            <p:nvPr/>
          </p:nvSpPr>
          <p:spPr>
            <a:xfrm>
              <a:off x="6735750" y="2891150"/>
              <a:ext cx="270200" cy="160800"/>
            </a:xfrm>
            <a:custGeom>
              <a:avLst/>
              <a:gdLst/>
              <a:ahLst/>
              <a:cxnLst/>
              <a:rect l="0" t="0" r="0" b="0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3" name="Shape 1083"/>
            <p:cNvSpPr/>
            <p:nvPr/>
          </p:nvSpPr>
          <p:spPr>
            <a:xfrm>
              <a:off x="4272075" y="3094000"/>
              <a:ext cx="62325" cy="67375"/>
            </a:xfrm>
            <a:custGeom>
              <a:avLst/>
              <a:gdLst/>
              <a:ahLst/>
              <a:cxnLst/>
              <a:rect l="0" t="0" r="0" b="0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4" name="Shape 1084"/>
            <p:cNvSpPr/>
            <p:nvPr/>
          </p:nvSpPr>
          <p:spPr>
            <a:xfrm>
              <a:off x="4512800" y="3015725"/>
              <a:ext cx="64000" cy="63150"/>
            </a:xfrm>
            <a:custGeom>
              <a:avLst/>
              <a:gdLst/>
              <a:ahLst/>
              <a:cxnLst/>
              <a:rect l="0" t="0" r="0" b="0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5" name="Shape 1085"/>
            <p:cNvSpPr/>
            <p:nvPr/>
          </p:nvSpPr>
          <p:spPr>
            <a:xfrm>
              <a:off x="4201375" y="3099050"/>
              <a:ext cx="64000" cy="59800"/>
            </a:xfrm>
            <a:custGeom>
              <a:avLst/>
              <a:gdLst/>
              <a:ahLst/>
              <a:cxnLst/>
              <a:rect l="0" t="0" r="0" b="0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6" name="Shape 1086"/>
            <p:cNvSpPr/>
            <p:nvPr/>
          </p:nvSpPr>
          <p:spPr>
            <a:xfrm>
              <a:off x="4426950" y="2952600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7" name="Shape 1087"/>
            <p:cNvSpPr/>
            <p:nvPr/>
          </p:nvSpPr>
          <p:spPr>
            <a:xfrm>
              <a:off x="4539750" y="3040125"/>
              <a:ext cx="17700" cy="21075"/>
            </a:xfrm>
            <a:custGeom>
              <a:avLst/>
              <a:gdLst/>
              <a:ahLst/>
              <a:cxnLst/>
              <a:rect l="0" t="0" r="0" b="0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8" name="Shape 1088"/>
            <p:cNvSpPr/>
            <p:nvPr/>
          </p:nvSpPr>
          <p:spPr>
            <a:xfrm>
              <a:off x="4293125" y="3114200"/>
              <a:ext cx="18550" cy="22750"/>
            </a:xfrm>
            <a:custGeom>
              <a:avLst/>
              <a:gdLst/>
              <a:ahLst/>
              <a:cxnLst/>
              <a:rect l="0" t="0" r="0" b="0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9" name="Shape 1089"/>
            <p:cNvSpPr/>
            <p:nvPr/>
          </p:nvSpPr>
          <p:spPr>
            <a:xfrm>
              <a:off x="4136575" y="3101575"/>
              <a:ext cx="58100" cy="59800"/>
            </a:xfrm>
            <a:custGeom>
              <a:avLst/>
              <a:gdLst/>
              <a:ahLst/>
              <a:cxnLst/>
              <a:rect l="0" t="0" r="0" b="0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0" name="Shape 1090"/>
            <p:cNvSpPr/>
            <p:nvPr/>
          </p:nvSpPr>
          <p:spPr>
            <a:xfrm>
              <a:off x="4225800" y="3118425"/>
              <a:ext cx="18525" cy="16000"/>
            </a:xfrm>
            <a:custGeom>
              <a:avLst/>
              <a:gdLst/>
              <a:ahLst/>
              <a:cxnLst/>
              <a:rect l="0" t="0" r="0" b="0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1" name="Shape 1091"/>
            <p:cNvSpPr/>
            <p:nvPr/>
          </p:nvSpPr>
          <p:spPr>
            <a:xfrm>
              <a:off x="4061650" y="3103275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2" name="Shape 1092"/>
            <p:cNvSpPr/>
            <p:nvPr/>
          </p:nvSpPr>
          <p:spPr>
            <a:xfrm>
              <a:off x="4156775" y="3122625"/>
              <a:ext cx="15175" cy="15175"/>
            </a:xfrm>
            <a:custGeom>
              <a:avLst/>
              <a:gdLst/>
              <a:ahLst/>
              <a:cxnLst/>
              <a:rect l="0" t="0" r="0" b="0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3" name="Shape 1093"/>
            <p:cNvSpPr/>
            <p:nvPr/>
          </p:nvSpPr>
          <p:spPr>
            <a:xfrm>
              <a:off x="4584350" y="3014875"/>
              <a:ext cx="55575" cy="61475"/>
            </a:xfrm>
            <a:custGeom>
              <a:avLst/>
              <a:gdLst/>
              <a:ahLst/>
              <a:cxnLst/>
              <a:rect l="0" t="0" r="0" b="0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4" name="Shape 1094"/>
            <p:cNvSpPr/>
            <p:nvPr/>
          </p:nvSpPr>
          <p:spPr>
            <a:xfrm>
              <a:off x="4775425" y="2938300"/>
              <a:ext cx="68200" cy="127125"/>
            </a:xfrm>
            <a:custGeom>
              <a:avLst/>
              <a:gdLst/>
              <a:ahLst/>
              <a:cxnLst/>
              <a:rect l="0" t="0" r="0" b="0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5" name="Shape 1095"/>
            <p:cNvSpPr/>
            <p:nvPr/>
          </p:nvSpPr>
          <p:spPr>
            <a:xfrm>
              <a:off x="3843650" y="4529100"/>
              <a:ext cx="340925" cy="344275"/>
            </a:xfrm>
            <a:custGeom>
              <a:avLst/>
              <a:gdLst/>
              <a:ahLst/>
              <a:cxnLst/>
              <a:rect l="0" t="0" r="0" b="0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6" name="Shape 1096"/>
            <p:cNvSpPr/>
            <p:nvPr/>
          </p:nvSpPr>
          <p:spPr>
            <a:xfrm>
              <a:off x="4724925" y="3009000"/>
              <a:ext cx="61450" cy="60625"/>
            </a:xfrm>
            <a:custGeom>
              <a:avLst/>
              <a:gdLst/>
              <a:ahLst/>
              <a:cxnLst/>
              <a:rect l="0" t="0" r="0" b="0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7" name="Shape 1097"/>
            <p:cNvSpPr/>
            <p:nvPr/>
          </p:nvSpPr>
          <p:spPr>
            <a:xfrm>
              <a:off x="4666850" y="2891150"/>
              <a:ext cx="64825" cy="44650"/>
            </a:xfrm>
            <a:custGeom>
              <a:avLst/>
              <a:gdLst/>
              <a:ahLst/>
              <a:cxnLst/>
              <a:rect l="0" t="0" r="0" b="0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8" name="Shape 1098"/>
            <p:cNvSpPr/>
            <p:nvPr/>
          </p:nvSpPr>
          <p:spPr>
            <a:xfrm>
              <a:off x="3843650" y="3535900"/>
              <a:ext cx="228125" cy="383850"/>
            </a:xfrm>
            <a:custGeom>
              <a:avLst/>
              <a:gdLst/>
              <a:ahLst/>
              <a:cxnLst/>
              <a:rect l="0" t="0" r="0" b="0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9" name="Shape 1099"/>
            <p:cNvSpPr/>
            <p:nvPr/>
          </p:nvSpPr>
          <p:spPr>
            <a:xfrm>
              <a:off x="4802350" y="2972800"/>
              <a:ext cx="26125" cy="22750"/>
            </a:xfrm>
            <a:custGeom>
              <a:avLst/>
              <a:gdLst/>
              <a:ahLst/>
              <a:cxnLst/>
              <a:rect l="0" t="0" r="0" b="0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0" name="Shape 1100"/>
            <p:cNvSpPr/>
            <p:nvPr/>
          </p:nvSpPr>
          <p:spPr>
            <a:xfrm>
              <a:off x="3843650" y="4554350"/>
              <a:ext cx="234025" cy="291250"/>
            </a:xfrm>
            <a:custGeom>
              <a:avLst/>
              <a:gdLst/>
              <a:ahLst/>
              <a:cxnLst/>
              <a:rect l="0" t="0" r="0" b="0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1" name="Shape 1101"/>
            <p:cNvSpPr/>
            <p:nvPr/>
          </p:nvSpPr>
          <p:spPr>
            <a:xfrm>
              <a:off x="4707250" y="2941650"/>
              <a:ext cx="63150" cy="59800"/>
            </a:xfrm>
            <a:custGeom>
              <a:avLst/>
              <a:gdLst/>
              <a:ahLst/>
              <a:cxnLst/>
              <a:rect l="0" t="0" r="0" b="0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2" name="Shape 1102"/>
            <p:cNvSpPr/>
            <p:nvPr/>
          </p:nvSpPr>
          <p:spPr>
            <a:xfrm>
              <a:off x="4637375" y="2942500"/>
              <a:ext cx="62325" cy="68200"/>
            </a:xfrm>
            <a:custGeom>
              <a:avLst/>
              <a:gdLst/>
              <a:ahLst/>
              <a:cxnLst/>
              <a:rect l="0" t="0" r="0" b="0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3" name="Shape 1103"/>
            <p:cNvSpPr/>
            <p:nvPr/>
          </p:nvSpPr>
          <p:spPr>
            <a:xfrm>
              <a:off x="4652525" y="3011525"/>
              <a:ext cx="64850" cy="60625"/>
            </a:xfrm>
            <a:custGeom>
              <a:avLst/>
              <a:gdLst/>
              <a:ahLst/>
              <a:cxnLst/>
              <a:rect l="0" t="0" r="0" b="0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4" name="Shape 1104"/>
            <p:cNvSpPr/>
            <p:nvPr/>
          </p:nvSpPr>
          <p:spPr>
            <a:xfrm>
              <a:off x="4737550" y="3191650"/>
              <a:ext cx="21900" cy="12650"/>
            </a:xfrm>
            <a:custGeom>
              <a:avLst/>
              <a:gdLst/>
              <a:ahLst/>
              <a:cxnLst/>
              <a:rect l="0" t="0" r="0" b="0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5" name="Shape 1105"/>
            <p:cNvSpPr/>
            <p:nvPr/>
          </p:nvSpPr>
          <p:spPr>
            <a:xfrm>
              <a:off x="4467350" y="3043500"/>
              <a:ext cx="20225" cy="21075"/>
            </a:xfrm>
            <a:custGeom>
              <a:avLst/>
              <a:gdLst/>
              <a:ahLst/>
              <a:cxnLst/>
              <a:rect l="0" t="0" r="0" b="0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6" name="Shape 1106"/>
            <p:cNvSpPr/>
            <p:nvPr/>
          </p:nvSpPr>
          <p:spPr>
            <a:xfrm>
              <a:off x="4443800" y="3019100"/>
              <a:ext cx="62300" cy="65675"/>
            </a:xfrm>
            <a:custGeom>
              <a:avLst/>
              <a:gdLst/>
              <a:ahLst/>
              <a:cxnLst/>
              <a:rect l="0" t="0" r="0" b="0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7" name="Shape 1107"/>
            <p:cNvSpPr/>
            <p:nvPr/>
          </p:nvSpPr>
          <p:spPr>
            <a:xfrm>
              <a:off x="4431175" y="3110000"/>
              <a:ext cx="22750" cy="19375"/>
            </a:xfrm>
            <a:custGeom>
              <a:avLst/>
              <a:gdLst/>
              <a:ahLst/>
              <a:cxnLst/>
              <a:rect l="0" t="0" r="0" b="0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8" name="Shape 1108"/>
            <p:cNvSpPr/>
            <p:nvPr/>
          </p:nvSpPr>
          <p:spPr>
            <a:xfrm>
              <a:off x="4552375" y="3084750"/>
              <a:ext cx="63975" cy="59775"/>
            </a:xfrm>
            <a:custGeom>
              <a:avLst/>
              <a:gdLst/>
              <a:ahLst/>
              <a:cxnLst/>
              <a:rect l="0" t="0" r="0" b="0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9" name="Shape 1109"/>
            <p:cNvSpPr/>
            <p:nvPr/>
          </p:nvSpPr>
          <p:spPr>
            <a:xfrm>
              <a:off x="4586025" y="2969425"/>
              <a:ext cx="22750" cy="17700"/>
            </a:xfrm>
            <a:custGeom>
              <a:avLst/>
              <a:gdLst/>
              <a:ahLst/>
              <a:cxnLst/>
              <a:rect l="0" t="0" r="0" b="0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0" name="Shape 1110"/>
            <p:cNvSpPr/>
            <p:nvPr/>
          </p:nvSpPr>
          <p:spPr>
            <a:xfrm>
              <a:off x="4567525" y="3158825"/>
              <a:ext cx="5900" cy="65675"/>
            </a:xfrm>
            <a:custGeom>
              <a:avLst/>
              <a:gdLst/>
              <a:ahLst/>
              <a:cxnLst/>
              <a:rect l="0" t="0" r="0" b="0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1" name="Shape 1111"/>
            <p:cNvSpPr/>
            <p:nvPr/>
          </p:nvSpPr>
          <p:spPr>
            <a:xfrm>
              <a:off x="4670200" y="3192475"/>
              <a:ext cx="10975" cy="16875"/>
            </a:xfrm>
            <a:custGeom>
              <a:avLst/>
              <a:gdLst/>
              <a:ahLst/>
              <a:cxnLst/>
              <a:rect l="0" t="0" r="0" b="0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2" name="Shape 1112"/>
            <p:cNvSpPr/>
            <p:nvPr/>
          </p:nvSpPr>
          <p:spPr>
            <a:xfrm>
              <a:off x="4623075" y="3079700"/>
              <a:ext cx="62300" cy="67350"/>
            </a:xfrm>
            <a:custGeom>
              <a:avLst/>
              <a:gdLst/>
              <a:ahLst/>
              <a:cxnLst/>
              <a:rect l="0" t="0" r="0" b="0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3" name="Shape 1113"/>
            <p:cNvSpPr/>
            <p:nvPr/>
          </p:nvSpPr>
          <p:spPr>
            <a:xfrm>
              <a:off x="6826650" y="4567825"/>
              <a:ext cx="297975" cy="292925"/>
            </a:xfrm>
            <a:custGeom>
              <a:avLst/>
              <a:gdLst/>
              <a:ahLst/>
              <a:cxnLst/>
              <a:rect l="0" t="0" r="0" b="0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4" name="Shape 1114"/>
            <p:cNvSpPr/>
            <p:nvPr/>
          </p:nvSpPr>
          <p:spPr>
            <a:xfrm>
              <a:off x="4570050" y="3149550"/>
              <a:ext cx="64825" cy="75775"/>
            </a:xfrm>
            <a:custGeom>
              <a:avLst/>
              <a:gdLst/>
              <a:ahLst/>
              <a:cxnLst/>
              <a:rect l="0" t="0" r="0" b="0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5" name="Shape 1115"/>
            <p:cNvSpPr/>
            <p:nvPr/>
          </p:nvSpPr>
          <p:spPr>
            <a:xfrm>
              <a:off x="4134050" y="3160500"/>
              <a:ext cx="342600" cy="82500"/>
            </a:xfrm>
            <a:custGeom>
              <a:avLst/>
              <a:gdLst/>
              <a:ahLst/>
              <a:cxnLst/>
              <a:rect l="0" t="0" r="0" b="0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6" name="Shape 1116"/>
            <p:cNvSpPr/>
            <p:nvPr/>
          </p:nvSpPr>
          <p:spPr>
            <a:xfrm>
              <a:off x="4573400" y="3096525"/>
              <a:ext cx="17700" cy="16025"/>
            </a:xfrm>
            <a:custGeom>
              <a:avLst/>
              <a:gdLst/>
              <a:ahLst/>
              <a:cxnLst/>
              <a:rect l="0" t="0" r="0" b="0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7" name="Shape 1117"/>
            <p:cNvSpPr/>
            <p:nvPr/>
          </p:nvSpPr>
          <p:spPr>
            <a:xfrm>
              <a:off x="3843650" y="3111675"/>
              <a:ext cx="69900" cy="65675"/>
            </a:xfrm>
            <a:custGeom>
              <a:avLst/>
              <a:gdLst/>
              <a:ahLst/>
              <a:cxnLst/>
              <a:rect l="0" t="0" r="0" b="0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8" name="Shape 1118"/>
            <p:cNvSpPr/>
            <p:nvPr/>
          </p:nvSpPr>
          <p:spPr>
            <a:xfrm>
              <a:off x="3974950" y="2891150"/>
              <a:ext cx="60650" cy="10125"/>
            </a:xfrm>
            <a:custGeom>
              <a:avLst/>
              <a:gdLst/>
              <a:ahLst/>
              <a:cxnLst/>
              <a:rect l="0" t="0" r="0" b="0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9" name="Shape 1119"/>
            <p:cNvSpPr/>
            <p:nvPr/>
          </p:nvSpPr>
          <p:spPr>
            <a:xfrm>
              <a:off x="3843650" y="3181550"/>
              <a:ext cx="53900" cy="69875"/>
            </a:xfrm>
            <a:custGeom>
              <a:avLst/>
              <a:gdLst/>
              <a:ahLst/>
              <a:cxnLst/>
              <a:rect l="0" t="0" r="0" b="0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0" name="Shape 1120"/>
            <p:cNvSpPr/>
            <p:nvPr/>
          </p:nvSpPr>
          <p:spPr>
            <a:xfrm>
              <a:off x="3921100" y="3108325"/>
              <a:ext cx="62300" cy="67350"/>
            </a:xfrm>
            <a:custGeom>
              <a:avLst/>
              <a:gdLst/>
              <a:ahLst/>
              <a:cxnLst/>
              <a:rect l="0" t="0" r="0" b="0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1" name="Shape 1121"/>
            <p:cNvSpPr/>
            <p:nvPr/>
          </p:nvSpPr>
          <p:spPr>
            <a:xfrm>
              <a:off x="4639075" y="3015725"/>
              <a:ext cx="6750" cy="58100"/>
            </a:xfrm>
            <a:custGeom>
              <a:avLst/>
              <a:gdLst/>
              <a:ahLst/>
              <a:cxnLst/>
              <a:rect l="0" t="0" r="0" b="0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2" name="Shape 1122"/>
            <p:cNvSpPr/>
            <p:nvPr/>
          </p:nvSpPr>
          <p:spPr>
            <a:xfrm>
              <a:off x="4113850" y="3054450"/>
              <a:ext cx="18525" cy="26125"/>
            </a:xfrm>
            <a:custGeom>
              <a:avLst/>
              <a:gdLst/>
              <a:ahLst/>
              <a:cxnLst/>
              <a:rect l="0" t="0" r="0" b="0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3" name="Shape 1123"/>
            <p:cNvSpPr/>
            <p:nvPr/>
          </p:nvSpPr>
          <p:spPr>
            <a:xfrm>
              <a:off x="3974125" y="3175650"/>
              <a:ext cx="63150" cy="69050"/>
            </a:xfrm>
            <a:custGeom>
              <a:avLst/>
              <a:gdLst/>
              <a:ahLst/>
              <a:cxnLst/>
              <a:rect l="0" t="0" r="0" b="0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4" name="Shape 1124"/>
            <p:cNvSpPr/>
            <p:nvPr/>
          </p:nvSpPr>
          <p:spPr>
            <a:xfrm>
              <a:off x="4091950" y="3033400"/>
              <a:ext cx="62325" cy="65675"/>
            </a:xfrm>
            <a:custGeom>
              <a:avLst/>
              <a:gdLst/>
              <a:ahLst/>
              <a:cxnLst/>
              <a:rect l="0" t="0" r="0" b="0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5" name="Shape 1125"/>
            <p:cNvSpPr/>
            <p:nvPr/>
          </p:nvSpPr>
          <p:spPr>
            <a:xfrm>
              <a:off x="4132350" y="3104100"/>
              <a:ext cx="8450" cy="58100"/>
            </a:xfrm>
            <a:custGeom>
              <a:avLst/>
              <a:gdLst/>
              <a:ahLst/>
              <a:cxnLst/>
              <a:rect l="0" t="0" r="0" b="0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6" name="Shape 1126"/>
            <p:cNvSpPr/>
            <p:nvPr/>
          </p:nvSpPr>
          <p:spPr>
            <a:xfrm>
              <a:off x="4015375" y="3126825"/>
              <a:ext cx="18525" cy="21925"/>
            </a:xfrm>
            <a:custGeom>
              <a:avLst/>
              <a:gdLst/>
              <a:ahLst/>
              <a:cxnLst/>
              <a:rect l="0" t="0" r="0" b="0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7" name="Shape 1127"/>
            <p:cNvSpPr/>
            <p:nvPr/>
          </p:nvSpPr>
          <p:spPr>
            <a:xfrm>
              <a:off x="3990950" y="3106625"/>
              <a:ext cx="63150" cy="59800"/>
            </a:xfrm>
            <a:custGeom>
              <a:avLst/>
              <a:gdLst/>
              <a:ahLst/>
              <a:cxnLst/>
              <a:rect l="0" t="0" r="0" b="0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8" name="Shape 1128"/>
            <p:cNvSpPr/>
            <p:nvPr/>
          </p:nvSpPr>
          <p:spPr>
            <a:xfrm>
              <a:off x="4412650" y="3088950"/>
              <a:ext cx="64825" cy="60625"/>
            </a:xfrm>
            <a:custGeom>
              <a:avLst/>
              <a:gdLst/>
              <a:ahLst/>
              <a:cxnLst/>
              <a:rect l="0" t="0" r="0" b="0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9" name="Shape 1129"/>
            <p:cNvSpPr/>
            <p:nvPr/>
          </p:nvSpPr>
          <p:spPr>
            <a:xfrm>
              <a:off x="6994975" y="3960950"/>
              <a:ext cx="296300" cy="452025"/>
            </a:xfrm>
            <a:custGeom>
              <a:avLst/>
              <a:gdLst/>
              <a:ahLst/>
              <a:cxnLst/>
              <a:rect l="0" t="0" r="0" b="0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0" name="Shape 1130"/>
            <p:cNvSpPr/>
            <p:nvPr/>
          </p:nvSpPr>
          <p:spPr>
            <a:xfrm>
              <a:off x="5857000" y="2891150"/>
              <a:ext cx="1266800" cy="381325"/>
            </a:xfrm>
            <a:custGeom>
              <a:avLst/>
              <a:gdLst/>
              <a:ahLst/>
              <a:cxnLst/>
              <a:rect l="0" t="0" r="0" b="0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1" name="Shape 1131"/>
            <p:cNvSpPr/>
            <p:nvPr/>
          </p:nvSpPr>
          <p:spPr>
            <a:xfrm>
              <a:off x="7126300" y="4418850"/>
              <a:ext cx="32850" cy="23575"/>
            </a:xfrm>
            <a:custGeom>
              <a:avLst/>
              <a:gdLst/>
              <a:ahLst/>
              <a:cxnLst/>
              <a:rect l="0" t="0" r="0" b="0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2" name="Shape 1132"/>
            <p:cNvSpPr/>
            <p:nvPr/>
          </p:nvSpPr>
          <p:spPr>
            <a:xfrm>
              <a:off x="7000875" y="3964325"/>
              <a:ext cx="17700" cy="17700"/>
            </a:xfrm>
            <a:custGeom>
              <a:avLst/>
              <a:gdLst/>
              <a:ahLst/>
              <a:cxnLst/>
              <a:rect l="0" t="0" r="0" b="0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3" name="Shape 1133"/>
            <p:cNvSpPr/>
            <p:nvPr/>
          </p:nvSpPr>
          <p:spPr>
            <a:xfrm>
              <a:off x="7124600" y="4429775"/>
              <a:ext cx="8450" cy="15175"/>
            </a:xfrm>
            <a:custGeom>
              <a:avLst/>
              <a:gdLst/>
              <a:ahLst/>
              <a:cxnLst/>
              <a:rect l="0" t="0" r="0" b="0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4" name="Shape 1134"/>
            <p:cNvSpPr/>
            <p:nvPr/>
          </p:nvSpPr>
          <p:spPr>
            <a:xfrm>
              <a:off x="6900725" y="2972800"/>
              <a:ext cx="58925" cy="9275"/>
            </a:xfrm>
            <a:custGeom>
              <a:avLst/>
              <a:gdLst/>
              <a:ahLst/>
              <a:cxnLst/>
              <a:rect l="0" t="0" r="0" b="0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5" name="Shape 1135"/>
            <p:cNvSpPr/>
            <p:nvPr/>
          </p:nvSpPr>
          <p:spPr>
            <a:xfrm>
              <a:off x="6748375" y="3072975"/>
              <a:ext cx="106900" cy="36200"/>
            </a:xfrm>
            <a:custGeom>
              <a:avLst/>
              <a:gdLst/>
              <a:ahLst/>
              <a:cxnLst/>
              <a:rect l="0" t="0" r="0" b="0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6" name="Shape 1136"/>
            <p:cNvSpPr/>
            <p:nvPr/>
          </p:nvSpPr>
          <p:spPr>
            <a:xfrm>
              <a:off x="7065675" y="3940750"/>
              <a:ext cx="53075" cy="20225"/>
            </a:xfrm>
            <a:custGeom>
              <a:avLst/>
              <a:gdLst/>
              <a:ahLst/>
              <a:cxnLst/>
              <a:rect l="0" t="0" r="0" b="0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7" name="Shape 1137"/>
            <p:cNvSpPr/>
            <p:nvPr/>
          </p:nvSpPr>
          <p:spPr>
            <a:xfrm>
              <a:off x="4645800" y="3178175"/>
              <a:ext cx="64825" cy="42100"/>
            </a:xfrm>
            <a:custGeom>
              <a:avLst/>
              <a:gdLst/>
              <a:ahLst/>
              <a:cxnLst/>
              <a:rect l="0" t="0" r="0" b="0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8" name="Shape 1138"/>
            <p:cNvSpPr/>
            <p:nvPr/>
          </p:nvSpPr>
          <p:spPr>
            <a:xfrm>
              <a:off x="6748375" y="3108325"/>
              <a:ext cx="73250" cy="25275"/>
            </a:xfrm>
            <a:custGeom>
              <a:avLst/>
              <a:gdLst/>
              <a:ahLst/>
              <a:cxnLst/>
              <a:rect l="0" t="0" r="0" b="0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9" name="Shape 1139"/>
            <p:cNvSpPr/>
            <p:nvPr/>
          </p:nvSpPr>
          <p:spPr>
            <a:xfrm>
              <a:off x="6743325" y="3060350"/>
              <a:ext cx="93450" cy="21900"/>
            </a:xfrm>
            <a:custGeom>
              <a:avLst/>
              <a:gdLst/>
              <a:ahLst/>
              <a:cxnLst/>
              <a:rect l="0" t="0" r="0" b="0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0" name="Shape 1140"/>
            <p:cNvSpPr/>
            <p:nvPr/>
          </p:nvSpPr>
          <p:spPr>
            <a:xfrm>
              <a:off x="7182675" y="4392750"/>
              <a:ext cx="76625" cy="40425"/>
            </a:xfrm>
            <a:custGeom>
              <a:avLst/>
              <a:gdLst/>
              <a:ahLst/>
              <a:cxnLst/>
              <a:rect l="0" t="0" r="0" b="0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1" name="Shape 1141"/>
            <p:cNvSpPr/>
            <p:nvPr/>
          </p:nvSpPr>
          <p:spPr>
            <a:xfrm>
              <a:off x="6135600" y="2891150"/>
              <a:ext cx="26975" cy="145650"/>
            </a:xfrm>
            <a:custGeom>
              <a:avLst/>
              <a:gdLst/>
              <a:ahLst/>
              <a:cxnLst/>
              <a:rect l="0" t="0" r="0" b="0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2" name="Shape 1142"/>
            <p:cNvSpPr/>
            <p:nvPr/>
          </p:nvSpPr>
          <p:spPr>
            <a:xfrm>
              <a:off x="3843650" y="2891150"/>
              <a:ext cx="1028600" cy="388050"/>
            </a:xfrm>
            <a:custGeom>
              <a:avLst/>
              <a:gdLst/>
              <a:ahLst/>
              <a:cxnLst/>
              <a:rect l="0" t="0" r="0" b="0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3" name="Shape 1143"/>
            <p:cNvSpPr/>
            <p:nvPr/>
          </p:nvSpPr>
          <p:spPr>
            <a:xfrm>
              <a:off x="6583400" y="4932275"/>
              <a:ext cx="707875" cy="436025"/>
            </a:xfrm>
            <a:custGeom>
              <a:avLst/>
              <a:gdLst/>
              <a:ahLst/>
              <a:cxnLst/>
              <a:rect l="0" t="0" r="0" b="0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4" name="Shape 1144"/>
            <p:cNvSpPr/>
            <p:nvPr/>
          </p:nvSpPr>
          <p:spPr>
            <a:xfrm>
              <a:off x="4783000" y="3183225"/>
              <a:ext cx="5075" cy="33700"/>
            </a:xfrm>
            <a:custGeom>
              <a:avLst/>
              <a:gdLst/>
              <a:ahLst/>
              <a:cxnLst/>
              <a:rect l="0" t="0" r="0" b="0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5" name="Shape 1145"/>
            <p:cNvSpPr/>
            <p:nvPr/>
          </p:nvSpPr>
          <p:spPr>
            <a:xfrm>
              <a:off x="4735025" y="2891150"/>
              <a:ext cx="100175" cy="42125"/>
            </a:xfrm>
            <a:custGeom>
              <a:avLst/>
              <a:gdLst/>
              <a:ahLst/>
              <a:cxnLst/>
              <a:rect l="0" t="0" r="0" b="0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6" name="Shape 1146"/>
            <p:cNvSpPr/>
            <p:nvPr/>
          </p:nvSpPr>
          <p:spPr>
            <a:xfrm>
              <a:off x="6612850" y="4974375"/>
              <a:ext cx="14325" cy="15175"/>
            </a:xfrm>
            <a:custGeom>
              <a:avLst/>
              <a:gdLst/>
              <a:ahLst/>
              <a:cxnLst/>
              <a:rect l="0" t="0" r="0" b="0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7" name="Shape 1147"/>
            <p:cNvSpPr/>
            <p:nvPr/>
          </p:nvSpPr>
          <p:spPr>
            <a:xfrm>
              <a:off x="6971425" y="3905400"/>
              <a:ext cx="319850" cy="567325"/>
            </a:xfrm>
            <a:custGeom>
              <a:avLst/>
              <a:gdLst/>
              <a:ahLst/>
              <a:cxnLst/>
              <a:rect l="0" t="0" r="0" b="0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8" name="Shape 1148"/>
            <p:cNvSpPr/>
            <p:nvPr/>
          </p:nvSpPr>
          <p:spPr>
            <a:xfrm>
              <a:off x="7159950" y="3928975"/>
              <a:ext cx="10975" cy="10125"/>
            </a:xfrm>
            <a:custGeom>
              <a:avLst/>
              <a:gdLst/>
              <a:ahLst/>
              <a:cxnLst/>
              <a:rect l="0" t="0" r="0" b="0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9" name="Shape 1149"/>
            <p:cNvSpPr/>
            <p:nvPr/>
          </p:nvSpPr>
          <p:spPr>
            <a:xfrm>
              <a:off x="7158275" y="5139350"/>
              <a:ext cx="67350" cy="65675"/>
            </a:xfrm>
            <a:custGeom>
              <a:avLst/>
              <a:gdLst/>
              <a:ahLst/>
              <a:cxnLst/>
              <a:rect l="0" t="0" r="0" b="0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0" name="Shape 1150"/>
            <p:cNvSpPr/>
            <p:nvPr/>
          </p:nvSpPr>
          <p:spPr>
            <a:xfrm>
              <a:off x="6637250" y="5024025"/>
              <a:ext cx="49700" cy="49675"/>
            </a:xfrm>
            <a:custGeom>
              <a:avLst/>
              <a:gdLst/>
              <a:ahLst/>
              <a:cxnLst/>
              <a:rect l="0" t="0" r="0" b="0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1" name="Shape 1151"/>
            <p:cNvSpPr/>
            <p:nvPr/>
          </p:nvSpPr>
          <p:spPr>
            <a:xfrm>
              <a:off x="7121250" y="4706700"/>
              <a:ext cx="170025" cy="420875"/>
            </a:xfrm>
            <a:custGeom>
              <a:avLst/>
              <a:gdLst/>
              <a:ahLst/>
              <a:cxnLst/>
              <a:rect l="0" t="0" r="0" b="0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2" name="Shape 1152"/>
            <p:cNvSpPr/>
            <p:nvPr/>
          </p:nvSpPr>
          <p:spPr>
            <a:xfrm>
              <a:off x="4027150" y="2993850"/>
              <a:ext cx="23600" cy="16850"/>
            </a:xfrm>
            <a:custGeom>
              <a:avLst/>
              <a:gdLst/>
              <a:ahLst/>
              <a:cxnLst/>
              <a:rect l="0" t="0" r="0" b="0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3" name="Shape 1153"/>
            <p:cNvSpPr/>
            <p:nvPr/>
          </p:nvSpPr>
          <p:spPr>
            <a:xfrm>
              <a:off x="4005250" y="2970275"/>
              <a:ext cx="63175" cy="59775"/>
            </a:xfrm>
            <a:custGeom>
              <a:avLst/>
              <a:gdLst/>
              <a:ahLst/>
              <a:cxnLst/>
              <a:rect l="0" t="0" r="0" b="0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4" name="Shape 1154"/>
            <p:cNvSpPr/>
            <p:nvPr/>
          </p:nvSpPr>
          <p:spPr>
            <a:xfrm>
              <a:off x="4969000" y="2997200"/>
              <a:ext cx="16875" cy="10125"/>
            </a:xfrm>
            <a:custGeom>
              <a:avLst/>
              <a:gdLst/>
              <a:ahLst/>
              <a:cxnLst/>
              <a:rect l="0" t="0" r="0" b="0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5" name="Shape 1155"/>
            <p:cNvSpPr/>
            <p:nvPr/>
          </p:nvSpPr>
          <p:spPr>
            <a:xfrm>
              <a:off x="3979175" y="305950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6" name="Shape 1156"/>
            <p:cNvSpPr/>
            <p:nvPr/>
          </p:nvSpPr>
          <p:spPr>
            <a:xfrm>
              <a:off x="3935400" y="2971125"/>
              <a:ext cx="61475" cy="67350"/>
            </a:xfrm>
            <a:custGeom>
              <a:avLst/>
              <a:gdLst/>
              <a:ahLst/>
              <a:cxnLst/>
              <a:rect l="0" t="0" r="0" b="0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7" name="Shape 1157"/>
            <p:cNvSpPr/>
            <p:nvPr/>
          </p:nvSpPr>
          <p:spPr>
            <a:xfrm>
              <a:off x="4085225" y="3125150"/>
              <a:ext cx="19375" cy="19375"/>
            </a:xfrm>
            <a:custGeom>
              <a:avLst/>
              <a:gdLst/>
              <a:ahLst/>
              <a:cxnLst/>
              <a:rect l="0" t="0" r="0" b="0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8" name="Shape 1158"/>
            <p:cNvSpPr/>
            <p:nvPr/>
          </p:nvSpPr>
          <p:spPr>
            <a:xfrm>
              <a:off x="4075975" y="2966900"/>
              <a:ext cx="63975" cy="60625"/>
            </a:xfrm>
            <a:custGeom>
              <a:avLst/>
              <a:gdLst/>
              <a:ahLst/>
              <a:cxnLst/>
              <a:rect l="0" t="0" r="0" b="0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9" name="Shape 1159"/>
            <p:cNvSpPr/>
            <p:nvPr/>
          </p:nvSpPr>
          <p:spPr>
            <a:xfrm>
              <a:off x="4101225" y="2991325"/>
              <a:ext cx="16000" cy="19375"/>
            </a:xfrm>
            <a:custGeom>
              <a:avLst/>
              <a:gdLst/>
              <a:ahLst/>
              <a:cxnLst/>
              <a:rect l="0" t="0" r="0" b="0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0" name="Shape 1160"/>
            <p:cNvSpPr/>
            <p:nvPr/>
          </p:nvSpPr>
          <p:spPr>
            <a:xfrm>
              <a:off x="4046500" y="3060350"/>
              <a:ext cx="15175" cy="21900"/>
            </a:xfrm>
            <a:custGeom>
              <a:avLst/>
              <a:gdLst/>
              <a:ahLst/>
              <a:cxnLst/>
              <a:rect l="0" t="0" r="0" b="0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1" name="Shape 1161"/>
            <p:cNvSpPr/>
            <p:nvPr/>
          </p:nvSpPr>
          <p:spPr>
            <a:xfrm>
              <a:off x="4022100" y="3037600"/>
              <a:ext cx="61475" cy="60650"/>
            </a:xfrm>
            <a:custGeom>
              <a:avLst/>
              <a:gdLst/>
              <a:ahLst/>
              <a:cxnLst/>
              <a:rect l="0" t="0" r="0" b="0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2" name="Shape 1162"/>
            <p:cNvSpPr/>
            <p:nvPr/>
          </p:nvSpPr>
          <p:spPr>
            <a:xfrm>
              <a:off x="4972375" y="2979525"/>
              <a:ext cx="17700" cy="9300"/>
            </a:xfrm>
            <a:custGeom>
              <a:avLst/>
              <a:gdLst/>
              <a:ahLst/>
              <a:cxnLst/>
              <a:rect l="0" t="0" r="0" b="0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3" name="Shape 1163"/>
            <p:cNvSpPr/>
            <p:nvPr/>
          </p:nvSpPr>
          <p:spPr>
            <a:xfrm>
              <a:off x="4949650" y="2944175"/>
              <a:ext cx="274425" cy="118725"/>
            </a:xfrm>
            <a:custGeom>
              <a:avLst/>
              <a:gdLst/>
              <a:ahLst/>
              <a:cxnLst/>
              <a:rect l="0" t="0" r="0" b="0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4" name="Shape 1164"/>
            <p:cNvSpPr/>
            <p:nvPr/>
          </p:nvSpPr>
          <p:spPr>
            <a:xfrm>
              <a:off x="3969075" y="2891150"/>
              <a:ext cx="5075" cy="8450"/>
            </a:xfrm>
            <a:custGeom>
              <a:avLst/>
              <a:gdLst/>
              <a:ahLst/>
              <a:cxnLst/>
              <a:rect l="0" t="0" r="0" b="0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5" name="Shape 1165"/>
            <p:cNvSpPr/>
            <p:nvPr/>
          </p:nvSpPr>
          <p:spPr>
            <a:xfrm>
              <a:off x="3843650" y="2908000"/>
              <a:ext cx="42125" cy="65675"/>
            </a:xfrm>
            <a:custGeom>
              <a:avLst/>
              <a:gdLst/>
              <a:ahLst/>
              <a:cxnLst/>
              <a:rect l="0" t="0" r="0" b="0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6" name="Shape 1166"/>
            <p:cNvSpPr/>
            <p:nvPr/>
          </p:nvSpPr>
          <p:spPr>
            <a:xfrm>
              <a:off x="3843650" y="3008150"/>
              <a:ext cx="26975" cy="21900"/>
            </a:xfrm>
            <a:custGeom>
              <a:avLst/>
              <a:gdLst/>
              <a:ahLst/>
              <a:cxnLst/>
              <a:rect l="0" t="0" r="0" b="0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7" name="Shape 1167"/>
            <p:cNvSpPr/>
            <p:nvPr/>
          </p:nvSpPr>
          <p:spPr>
            <a:xfrm>
              <a:off x="3990950" y="2931550"/>
              <a:ext cx="19375" cy="22750"/>
            </a:xfrm>
            <a:custGeom>
              <a:avLst/>
              <a:gdLst/>
              <a:ahLst/>
              <a:cxnLst/>
              <a:rect l="0" t="0" r="0" b="0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8" name="Shape 1168"/>
            <p:cNvSpPr/>
            <p:nvPr/>
          </p:nvSpPr>
          <p:spPr>
            <a:xfrm>
              <a:off x="3964850" y="2903775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9" name="Shape 1169"/>
            <p:cNvSpPr/>
            <p:nvPr/>
          </p:nvSpPr>
          <p:spPr>
            <a:xfrm>
              <a:off x="4104575" y="2989625"/>
              <a:ext cx="13500" cy="5075"/>
            </a:xfrm>
            <a:custGeom>
              <a:avLst/>
              <a:gdLst/>
              <a:ahLst/>
              <a:cxnLst/>
              <a:rect l="0" t="0" r="0" b="0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0" name="Shape 1170"/>
            <p:cNvSpPr/>
            <p:nvPr/>
          </p:nvSpPr>
          <p:spPr>
            <a:xfrm>
              <a:off x="3843650" y="2891150"/>
              <a:ext cx="46325" cy="13500"/>
            </a:xfrm>
            <a:custGeom>
              <a:avLst/>
              <a:gdLst/>
              <a:ahLst/>
              <a:cxnLst/>
              <a:rect l="0" t="0" r="0" b="0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1" name="Shape 1171"/>
            <p:cNvSpPr/>
            <p:nvPr/>
          </p:nvSpPr>
          <p:spPr>
            <a:xfrm>
              <a:off x="3843650" y="3044350"/>
              <a:ext cx="101875" cy="60625"/>
            </a:xfrm>
            <a:custGeom>
              <a:avLst/>
              <a:gdLst/>
              <a:ahLst/>
              <a:cxnLst/>
              <a:rect l="0" t="0" r="0" b="0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2" name="Shape 1172"/>
            <p:cNvSpPr/>
            <p:nvPr/>
          </p:nvSpPr>
          <p:spPr>
            <a:xfrm>
              <a:off x="3894150" y="2907150"/>
              <a:ext cx="63150" cy="58950"/>
            </a:xfrm>
            <a:custGeom>
              <a:avLst/>
              <a:gdLst/>
              <a:ahLst/>
              <a:cxnLst/>
              <a:rect l="0" t="0" r="0" b="0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3" name="Shape 1173"/>
            <p:cNvSpPr/>
            <p:nvPr/>
          </p:nvSpPr>
          <p:spPr>
            <a:xfrm>
              <a:off x="3957275" y="2992150"/>
              <a:ext cx="20225" cy="25275"/>
            </a:xfrm>
            <a:custGeom>
              <a:avLst/>
              <a:gdLst/>
              <a:ahLst/>
              <a:cxnLst/>
              <a:rect l="0" t="0" r="0" b="0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4" name="Shape 1174"/>
            <p:cNvSpPr/>
            <p:nvPr/>
          </p:nvSpPr>
          <p:spPr>
            <a:xfrm>
              <a:off x="3843650" y="2973650"/>
              <a:ext cx="82525" cy="63975"/>
            </a:xfrm>
            <a:custGeom>
              <a:avLst/>
              <a:gdLst/>
              <a:ahLst/>
              <a:cxnLst/>
              <a:rect l="0" t="0" r="0" b="0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5" name="Shape 1175"/>
            <p:cNvSpPr/>
            <p:nvPr/>
          </p:nvSpPr>
          <p:spPr>
            <a:xfrm>
              <a:off x="4394975" y="3045175"/>
              <a:ext cx="14325" cy="19400"/>
            </a:xfrm>
            <a:custGeom>
              <a:avLst/>
              <a:gdLst/>
              <a:ahLst/>
              <a:cxnLst/>
              <a:rect l="0" t="0" r="0" b="0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6" name="Shape 1176"/>
            <p:cNvSpPr/>
            <p:nvPr/>
          </p:nvSpPr>
          <p:spPr>
            <a:xfrm>
              <a:off x="4464000" y="2891150"/>
              <a:ext cx="55575" cy="53050"/>
            </a:xfrm>
            <a:custGeom>
              <a:avLst/>
              <a:gdLst/>
              <a:ahLst/>
              <a:cxnLst/>
              <a:rect l="0" t="0" r="0" b="0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7" name="Shape 1177"/>
            <p:cNvSpPr/>
            <p:nvPr/>
          </p:nvSpPr>
          <p:spPr>
            <a:xfrm>
              <a:off x="4452200" y="2976175"/>
              <a:ext cx="5925" cy="17700"/>
            </a:xfrm>
            <a:custGeom>
              <a:avLst/>
              <a:gdLst/>
              <a:ahLst/>
              <a:cxnLst/>
              <a:rect l="0" t="0" r="0" b="0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8" name="Shape 1178"/>
            <p:cNvSpPr/>
            <p:nvPr/>
          </p:nvSpPr>
          <p:spPr>
            <a:xfrm>
              <a:off x="4373075" y="3023300"/>
              <a:ext cx="61475" cy="60625"/>
            </a:xfrm>
            <a:custGeom>
              <a:avLst/>
              <a:gdLst/>
              <a:ahLst/>
              <a:cxnLst/>
              <a:rect l="0" t="0" r="0" b="0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9" name="Shape 1179"/>
            <p:cNvSpPr/>
            <p:nvPr/>
          </p:nvSpPr>
          <p:spPr>
            <a:xfrm>
              <a:off x="7067375" y="4626750"/>
              <a:ext cx="59775" cy="239900"/>
            </a:xfrm>
            <a:custGeom>
              <a:avLst/>
              <a:gdLst/>
              <a:ahLst/>
              <a:cxnLst/>
              <a:rect l="0" t="0" r="0" b="0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0" name="Shape 1180"/>
            <p:cNvSpPr/>
            <p:nvPr/>
          </p:nvSpPr>
          <p:spPr>
            <a:xfrm>
              <a:off x="4497650" y="2953450"/>
              <a:ext cx="8450" cy="58100"/>
            </a:xfrm>
            <a:custGeom>
              <a:avLst/>
              <a:gdLst/>
              <a:ahLst/>
              <a:cxnLst/>
              <a:rect l="0" t="0" r="0" b="0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1" name="Shape 1181"/>
            <p:cNvSpPr/>
            <p:nvPr/>
          </p:nvSpPr>
          <p:spPr>
            <a:xfrm>
              <a:off x="4487550" y="3155450"/>
              <a:ext cx="68200" cy="7600"/>
            </a:xfrm>
            <a:custGeom>
              <a:avLst/>
              <a:gdLst/>
              <a:ahLst/>
              <a:cxnLst/>
              <a:rect l="0" t="0" r="0" b="0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2" name="Shape 1182"/>
            <p:cNvSpPr/>
            <p:nvPr/>
          </p:nvSpPr>
          <p:spPr>
            <a:xfrm>
              <a:off x="4487550" y="3087275"/>
              <a:ext cx="58100" cy="60625"/>
            </a:xfrm>
            <a:custGeom>
              <a:avLst/>
              <a:gdLst/>
              <a:ahLst/>
              <a:cxnLst/>
              <a:rect l="0" t="0" r="0" b="0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3" name="Shape 1183"/>
            <p:cNvSpPr/>
            <p:nvPr/>
          </p:nvSpPr>
          <p:spPr>
            <a:xfrm>
              <a:off x="4341950" y="3092325"/>
              <a:ext cx="63150" cy="59775"/>
            </a:xfrm>
            <a:custGeom>
              <a:avLst/>
              <a:gdLst/>
              <a:ahLst/>
              <a:cxnLst/>
              <a:rect l="0" t="0" r="0" b="0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4" name="Shape 1184"/>
            <p:cNvSpPr/>
            <p:nvPr/>
          </p:nvSpPr>
          <p:spPr>
            <a:xfrm>
              <a:off x="4566675" y="2947550"/>
              <a:ext cx="64000" cy="60625"/>
            </a:xfrm>
            <a:custGeom>
              <a:avLst/>
              <a:gdLst/>
              <a:ahLst/>
              <a:cxnLst/>
              <a:rect l="0" t="0" r="0" b="0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5" name="Shape 1185"/>
            <p:cNvSpPr/>
            <p:nvPr/>
          </p:nvSpPr>
          <p:spPr>
            <a:xfrm>
              <a:off x="4483350" y="3089800"/>
              <a:ext cx="8450" cy="58950"/>
            </a:xfrm>
            <a:custGeom>
              <a:avLst/>
              <a:gdLst/>
              <a:ahLst/>
              <a:cxnLst/>
              <a:rect l="0" t="0" r="0" b="0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6" name="Shape 1186"/>
            <p:cNvSpPr/>
            <p:nvPr/>
          </p:nvSpPr>
          <p:spPr>
            <a:xfrm>
              <a:off x="4104575" y="2898725"/>
              <a:ext cx="64000" cy="59800"/>
            </a:xfrm>
            <a:custGeom>
              <a:avLst/>
              <a:gdLst/>
              <a:ahLst/>
              <a:cxnLst/>
              <a:rect l="0" t="0" r="0" b="0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7" name="Shape 1187"/>
            <p:cNvSpPr/>
            <p:nvPr/>
          </p:nvSpPr>
          <p:spPr>
            <a:xfrm>
              <a:off x="4501875" y="3099900"/>
              <a:ext cx="22750" cy="12650"/>
            </a:xfrm>
            <a:custGeom>
              <a:avLst/>
              <a:gdLst/>
              <a:ahLst/>
              <a:cxnLst/>
              <a:rect l="0" t="0" r="0" b="0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8" name="Shape 1188"/>
            <p:cNvSpPr/>
            <p:nvPr/>
          </p:nvSpPr>
          <p:spPr>
            <a:xfrm>
              <a:off x="5144925" y="2978700"/>
              <a:ext cx="56425" cy="56400"/>
            </a:xfrm>
            <a:custGeom>
              <a:avLst/>
              <a:gdLst/>
              <a:ahLst/>
              <a:cxnLst/>
              <a:rect l="0" t="0" r="0" b="0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9" name="Shape 1189"/>
            <p:cNvSpPr/>
            <p:nvPr/>
          </p:nvSpPr>
          <p:spPr>
            <a:xfrm>
              <a:off x="4186225" y="3053600"/>
              <a:ext cx="17700" cy="26125"/>
            </a:xfrm>
            <a:custGeom>
              <a:avLst/>
              <a:gdLst/>
              <a:ahLst/>
              <a:cxnLst/>
              <a:rect l="0" t="0" r="0" b="0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0" name="Shape 1190"/>
            <p:cNvSpPr/>
            <p:nvPr/>
          </p:nvSpPr>
          <p:spPr>
            <a:xfrm>
              <a:off x="4127300" y="2927350"/>
              <a:ext cx="19400" cy="21900"/>
            </a:xfrm>
            <a:custGeom>
              <a:avLst/>
              <a:gdLst/>
              <a:ahLst/>
              <a:cxnLst/>
              <a:rect l="0" t="0" r="0" b="0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1" name="Shape 1191"/>
            <p:cNvSpPr/>
            <p:nvPr/>
          </p:nvSpPr>
          <p:spPr>
            <a:xfrm>
              <a:off x="4232525" y="3029200"/>
              <a:ext cx="55575" cy="61475"/>
            </a:xfrm>
            <a:custGeom>
              <a:avLst/>
              <a:gdLst/>
              <a:ahLst/>
              <a:cxnLst/>
              <a:rect l="0" t="0" r="0" b="0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2" name="Shape 1192"/>
            <p:cNvSpPr/>
            <p:nvPr/>
          </p:nvSpPr>
          <p:spPr>
            <a:xfrm>
              <a:off x="4146675" y="2967750"/>
              <a:ext cx="7600" cy="58100"/>
            </a:xfrm>
            <a:custGeom>
              <a:avLst/>
              <a:gdLst/>
              <a:ahLst/>
              <a:cxnLst/>
              <a:rect l="0" t="0" r="0" b="0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3" name="Shape 1193"/>
            <p:cNvSpPr/>
            <p:nvPr/>
          </p:nvSpPr>
          <p:spPr>
            <a:xfrm>
              <a:off x="4160975" y="3030025"/>
              <a:ext cx="64850" cy="63175"/>
            </a:xfrm>
            <a:custGeom>
              <a:avLst/>
              <a:gdLst/>
              <a:ahLst/>
              <a:cxnLst/>
              <a:rect l="0" t="0" r="0" b="0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4" name="Shape 1194"/>
            <p:cNvSpPr/>
            <p:nvPr/>
          </p:nvSpPr>
          <p:spPr>
            <a:xfrm>
              <a:off x="4328475" y="3051075"/>
              <a:ext cx="19375" cy="17700"/>
            </a:xfrm>
            <a:custGeom>
              <a:avLst/>
              <a:gdLst/>
              <a:ahLst/>
              <a:cxnLst/>
              <a:rect l="0" t="0" r="0" b="0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5" name="Shape 1195"/>
            <p:cNvSpPr/>
            <p:nvPr/>
          </p:nvSpPr>
          <p:spPr>
            <a:xfrm>
              <a:off x="4254400" y="3051075"/>
              <a:ext cx="25275" cy="22750"/>
            </a:xfrm>
            <a:custGeom>
              <a:avLst/>
              <a:gdLst/>
              <a:ahLst/>
              <a:cxnLst/>
              <a:rect l="0" t="0" r="0" b="0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6" name="Shape 1196"/>
            <p:cNvSpPr/>
            <p:nvPr/>
          </p:nvSpPr>
          <p:spPr>
            <a:xfrm>
              <a:off x="4365500" y="3115050"/>
              <a:ext cx="19400" cy="16850"/>
            </a:xfrm>
            <a:custGeom>
              <a:avLst/>
              <a:gdLst/>
              <a:ahLst/>
              <a:cxnLst/>
              <a:rect l="0" t="0" r="0" b="0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7" name="Shape 1197"/>
            <p:cNvSpPr/>
            <p:nvPr/>
          </p:nvSpPr>
          <p:spPr>
            <a:xfrm>
              <a:off x="4301550" y="3025825"/>
              <a:ext cx="64825" cy="60625"/>
            </a:xfrm>
            <a:custGeom>
              <a:avLst/>
              <a:gdLst/>
              <a:ahLst/>
              <a:cxnLst/>
              <a:rect l="0" t="0" r="0" b="0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98" name="Shape 1198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499" cy="777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9" name="Shape 1199"/>
          <p:cNvSpPr txBox="1">
            <a:spLocks noGrp="1"/>
          </p:cNvSpPr>
          <p:nvPr>
            <p:ph type="body" idx="1"/>
          </p:nvPr>
        </p:nvSpPr>
        <p:spPr>
          <a:xfrm>
            <a:off x="977300" y="1705425"/>
            <a:ext cx="2296500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0" name="Shape 1200"/>
          <p:cNvSpPr txBox="1">
            <a:spLocks noGrp="1"/>
          </p:cNvSpPr>
          <p:nvPr>
            <p:ph type="body" idx="2"/>
          </p:nvPr>
        </p:nvSpPr>
        <p:spPr>
          <a:xfrm>
            <a:off x="3391602" y="1705425"/>
            <a:ext cx="2296500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1" name="Shape 1201"/>
          <p:cNvSpPr txBox="1">
            <a:spLocks noGrp="1"/>
          </p:cNvSpPr>
          <p:nvPr>
            <p:ph type="body" idx="3"/>
          </p:nvPr>
        </p:nvSpPr>
        <p:spPr>
          <a:xfrm>
            <a:off x="5805905" y="1705425"/>
            <a:ext cx="2296500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7" name="Shape 1487"/>
          <p:cNvGrpSpPr/>
          <p:nvPr/>
        </p:nvGrpSpPr>
        <p:grpSpPr>
          <a:xfrm>
            <a:off x="1" y="4"/>
            <a:ext cx="9152064" cy="6864065"/>
            <a:chOff x="328725" y="238125"/>
            <a:chExt cx="3447625" cy="2585725"/>
          </a:xfrm>
        </p:grpSpPr>
        <p:sp>
          <p:nvSpPr>
            <p:cNvPr id="1488" name="Shape 1488"/>
            <p:cNvSpPr/>
            <p:nvPr/>
          </p:nvSpPr>
          <p:spPr>
            <a:xfrm>
              <a:off x="2397625" y="2721125"/>
              <a:ext cx="62300" cy="66525"/>
            </a:xfrm>
            <a:custGeom>
              <a:avLst/>
              <a:gdLst/>
              <a:ahLst/>
              <a:cxnLst/>
              <a:rect l="0" t="0" r="0" b="0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9" name="Shape 1489"/>
            <p:cNvSpPr/>
            <p:nvPr/>
          </p:nvSpPr>
          <p:spPr>
            <a:xfrm>
              <a:off x="2424550" y="2739650"/>
              <a:ext cx="16850" cy="17700"/>
            </a:xfrm>
            <a:custGeom>
              <a:avLst/>
              <a:gdLst/>
              <a:ahLst/>
              <a:cxnLst/>
              <a:rect l="0" t="0" r="0" b="0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0" name="Shape 1490"/>
            <p:cNvSpPr/>
            <p:nvPr/>
          </p:nvSpPr>
          <p:spPr>
            <a:xfrm>
              <a:off x="2276400" y="2759850"/>
              <a:ext cx="13500" cy="17700"/>
            </a:xfrm>
            <a:custGeom>
              <a:avLst/>
              <a:gdLst/>
              <a:ahLst/>
              <a:cxnLst/>
              <a:rect l="0" t="0" r="0" b="0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1" name="Shape 1491"/>
            <p:cNvSpPr/>
            <p:nvPr/>
          </p:nvSpPr>
          <p:spPr>
            <a:xfrm>
              <a:off x="1523075" y="2675675"/>
              <a:ext cx="67375" cy="38750"/>
            </a:xfrm>
            <a:custGeom>
              <a:avLst/>
              <a:gdLst/>
              <a:ahLst/>
              <a:cxnLst/>
              <a:rect l="0" t="0" r="0" b="0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2" name="Shape 1492"/>
            <p:cNvSpPr/>
            <p:nvPr/>
          </p:nvSpPr>
          <p:spPr>
            <a:xfrm>
              <a:off x="2347950" y="2750600"/>
              <a:ext cx="16025" cy="4225"/>
            </a:xfrm>
            <a:custGeom>
              <a:avLst/>
              <a:gdLst/>
              <a:ahLst/>
              <a:cxnLst/>
              <a:rect l="0" t="0" r="0" b="0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3" name="Shape 1493"/>
            <p:cNvSpPr/>
            <p:nvPr/>
          </p:nvSpPr>
          <p:spPr>
            <a:xfrm>
              <a:off x="2319325" y="2720300"/>
              <a:ext cx="69900" cy="66500"/>
            </a:xfrm>
            <a:custGeom>
              <a:avLst/>
              <a:gdLst/>
              <a:ahLst/>
              <a:cxnLst/>
              <a:rect l="0" t="0" r="0" b="0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4" name="Shape 1494"/>
            <p:cNvSpPr/>
            <p:nvPr/>
          </p:nvSpPr>
          <p:spPr>
            <a:xfrm>
              <a:off x="2128275" y="2674000"/>
              <a:ext cx="67350" cy="42100"/>
            </a:xfrm>
            <a:custGeom>
              <a:avLst/>
              <a:gdLst/>
              <a:ahLst/>
              <a:cxnLst/>
              <a:rect l="0" t="0" r="0" b="0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5" name="Shape 1495"/>
            <p:cNvSpPr/>
            <p:nvPr/>
          </p:nvSpPr>
          <p:spPr>
            <a:xfrm>
              <a:off x="2107225" y="2721125"/>
              <a:ext cx="60625" cy="64850"/>
            </a:xfrm>
            <a:custGeom>
              <a:avLst/>
              <a:gdLst/>
              <a:ahLst/>
              <a:cxnLst/>
              <a:rect l="0" t="0" r="0" b="0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6" name="Shape 1496"/>
            <p:cNvSpPr/>
            <p:nvPr/>
          </p:nvSpPr>
          <p:spPr>
            <a:xfrm>
              <a:off x="2435500" y="2794350"/>
              <a:ext cx="61450" cy="29500"/>
            </a:xfrm>
            <a:custGeom>
              <a:avLst/>
              <a:gdLst/>
              <a:ahLst/>
              <a:cxnLst/>
              <a:rect l="0" t="0" r="0" b="0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7" name="Shape 1497"/>
            <p:cNvSpPr/>
            <p:nvPr/>
          </p:nvSpPr>
          <p:spPr>
            <a:xfrm>
              <a:off x="2508725" y="2793525"/>
              <a:ext cx="64825" cy="30325"/>
            </a:xfrm>
            <a:custGeom>
              <a:avLst/>
              <a:gdLst/>
              <a:ahLst/>
              <a:cxnLst/>
              <a:rect l="0" t="0" r="0" b="0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8" name="Shape 1498"/>
            <p:cNvSpPr/>
            <p:nvPr/>
          </p:nvSpPr>
          <p:spPr>
            <a:xfrm>
              <a:off x="1546650" y="2770800"/>
              <a:ext cx="13500" cy="3375"/>
            </a:xfrm>
            <a:custGeom>
              <a:avLst/>
              <a:gdLst/>
              <a:ahLst/>
              <a:cxnLst/>
              <a:rect l="0" t="0" r="0" b="0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9" name="Shape 1499"/>
            <p:cNvSpPr/>
            <p:nvPr/>
          </p:nvSpPr>
          <p:spPr>
            <a:xfrm>
              <a:off x="2251150" y="2724500"/>
              <a:ext cx="64850" cy="64000"/>
            </a:xfrm>
            <a:custGeom>
              <a:avLst/>
              <a:gdLst/>
              <a:ahLst/>
              <a:cxnLst/>
              <a:rect l="0" t="0" r="0" b="0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0" name="Shape 1500"/>
            <p:cNvSpPr/>
            <p:nvPr/>
          </p:nvSpPr>
          <p:spPr>
            <a:xfrm>
              <a:off x="1522250" y="2724500"/>
              <a:ext cx="63150" cy="63150"/>
            </a:xfrm>
            <a:custGeom>
              <a:avLst/>
              <a:gdLst/>
              <a:ahLst/>
              <a:cxnLst/>
              <a:rect l="0" t="0" r="0" b="0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1" name="Shape 1501"/>
            <p:cNvSpPr/>
            <p:nvPr/>
          </p:nvSpPr>
          <p:spPr>
            <a:xfrm>
              <a:off x="2179625" y="2722825"/>
              <a:ext cx="64825" cy="64825"/>
            </a:xfrm>
            <a:custGeom>
              <a:avLst/>
              <a:gdLst/>
              <a:ahLst/>
              <a:cxnLst/>
              <a:rect l="0" t="0" r="0" b="0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2" name="Shape 1502"/>
            <p:cNvSpPr/>
            <p:nvPr/>
          </p:nvSpPr>
          <p:spPr>
            <a:xfrm>
              <a:off x="2205700" y="2761525"/>
              <a:ext cx="12650" cy="16025"/>
            </a:xfrm>
            <a:custGeom>
              <a:avLst/>
              <a:gdLst/>
              <a:ahLst/>
              <a:cxnLst/>
              <a:rect l="0" t="0" r="0" b="0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3" name="Shape 1503"/>
            <p:cNvSpPr/>
            <p:nvPr/>
          </p:nvSpPr>
          <p:spPr>
            <a:xfrm>
              <a:off x="1545800" y="2757325"/>
              <a:ext cx="12650" cy="10125"/>
            </a:xfrm>
            <a:custGeom>
              <a:avLst/>
              <a:gdLst/>
              <a:ahLst/>
              <a:cxnLst/>
              <a:rect l="0" t="0" r="0" b="0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4" name="Shape 1504"/>
            <p:cNvSpPr/>
            <p:nvPr/>
          </p:nvSpPr>
          <p:spPr>
            <a:xfrm>
              <a:off x="2287350" y="2795200"/>
              <a:ext cx="67350" cy="28650"/>
            </a:xfrm>
            <a:custGeom>
              <a:avLst/>
              <a:gdLst/>
              <a:ahLst/>
              <a:cxnLst/>
              <a:rect l="0" t="0" r="0" b="0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5" name="Shape 1505"/>
            <p:cNvSpPr/>
            <p:nvPr/>
          </p:nvSpPr>
          <p:spPr>
            <a:xfrm>
              <a:off x="1692275" y="2759850"/>
              <a:ext cx="14325" cy="16025"/>
            </a:xfrm>
            <a:custGeom>
              <a:avLst/>
              <a:gdLst/>
              <a:ahLst/>
              <a:cxnLst/>
              <a:rect l="0" t="0" r="0" b="0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6" name="Shape 1506"/>
            <p:cNvSpPr/>
            <p:nvPr/>
          </p:nvSpPr>
          <p:spPr>
            <a:xfrm>
              <a:off x="1825250" y="2676525"/>
              <a:ext cx="66525" cy="41275"/>
            </a:xfrm>
            <a:custGeom>
              <a:avLst/>
              <a:gdLst/>
              <a:ahLst/>
              <a:cxnLst/>
              <a:rect l="0" t="0" r="0" b="0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7" name="Shape 1507"/>
            <p:cNvSpPr/>
            <p:nvPr/>
          </p:nvSpPr>
          <p:spPr>
            <a:xfrm>
              <a:off x="2143425" y="2793525"/>
              <a:ext cx="64825" cy="30325"/>
            </a:xfrm>
            <a:custGeom>
              <a:avLst/>
              <a:gdLst/>
              <a:ahLst/>
              <a:cxnLst/>
              <a:rect l="0" t="0" r="0" b="0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8" name="Shape 1508"/>
            <p:cNvSpPr/>
            <p:nvPr/>
          </p:nvSpPr>
          <p:spPr>
            <a:xfrm>
              <a:off x="2050825" y="2675675"/>
              <a:ext cx="69050" cy="41275"/>
            </a:xfrm>
            <a:custGeom>
              <a:avLst/>
              <a:gdLst/>
              <a:ahLst/>
              <a:cxnLst/>
              <a:rect l="0" t="0" r="0" b="0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9" name="Shape 1509"/>
            <p:cNvSpPr/>
            <p:nvPr/>
          </p:nvSpPr>
          <p:spPr>
            <a:xfrm>
              <a:off x="1596325" y="2674000"/>
              <a:ext cx="67350" cy="42100"/>
            </a:xfrm>
            <a:custGeom>
              <a:avLst/>
              <a:gdLst/>
              <a:ahLst/>
              <a:cxnLst/>
              <a:rect l="0" t="0" r="0" b="0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0" name="Shape 1510"/>
            <p:cNvSpPr/>
            <p:nvPr/>
          </p:nvSpPr>
          <p:spPr>
            <a:xfrm>
              <a:off x="2427925" y="2673150"/>
              <a:ext cx="69875" cy="43800"/>
            </a:xfrm>
            <a:custGeom>
              <a:avLst/>
              <a:gdLst/>
              <a:ahLst/>
              <a:cxnLst/>
              <a:rect l="0" t="0" r="0" b="0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1" name="Shape 1511"/>
            <p:cNvSpPr/>
            <p:nvPr/>
          </p:nvSpPr>
          <p:spPr>
            <a:xfrm>
              <a:off x="2201500" y="2675675"/>
              <a:ext cx="69875" cy="40425"/>
            </a:xfrm>
            <a:custGeom>
              <a:avLst/>
              <a:gdLst/>
              <a:ahLst/>
              <a:cxnLst/>
              <a:rect l="0" t="0" r="0" b="0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2" name="Shape 1512"/>
            <p:cNvSpPr/>
            <p:nvPr/>
          </p:nvSpPr>
          <p:spPr>
            <a:xfrm>
              <a:off x="1668700" y="2721975"/>
              <a:ext cx="64825" cy="65675"/>
            </a:xfrm>
            <a:custGeom>
              <a:avLst/>
              <a:gdLst/>
              <a:ahLst/>
              <a:cxnLst/>
              <a:rect l="0" t="0" r="0" b="0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3" name="Shape 1513"/>
            <p:cNvSpPr/>
            <p:nvPr/>
          </p:nvSpPr>
          <p:spPr>
            <a:xfrm>
              <a:off x="1669550" y="2675675"/>
              <a:ext cx="69875" cy="40425"/>
            </a:xfrm>
            <a:custGeom>
              <a:avLst/>
              <a:gdLst/>
              <a:ahLst/>
              <a:cxnLst/>
              <a:rect l="0" t="0" r="0" b="0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4" name="Shape 1514"/>
            <p:cNvSpPr/>
            <p:nvPr/>
          </p:nvSpPr>
          <p:spPr>
            <a:xfrm>
              <a:off x="1704050" y="2795200"/>
              <a:ext cx="59775" cy="28650"/>
            </a:xfrm>
            <a:custGeom>
              <a:avLst/>
              <a:gdLst/>
              <a:ahLst/>
              <a:cxnLst/>
              <a:rect l="0" t="0" r="0" b="0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5" name="Shape 1515"/>
            <p:cNvSpPr/>
            <p:nvPr/>
          </p:nvSpPr>
          <p:spPr>
            <a:xfrm>
              <a:off x="2215800" y="2793525"/>
              <a:ext cx="61475" cy="30325"/>
            </a:xfrm>
            <a:custGeom>
              <a:avLst/>
              <a:gdLst/>
              <a:ahLst/>
              <a:cxnLst/>
              <a:rect l="0" t="0" r="0" b="0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6" name="Shape 1516"/>
            <p:cNvSpPr/>
            <p:nvPr/>
          </p:nvSpPr>
          <p:spPr>
            <a:xfrm>
              <a:off x="1746125" y="2674000"/>
              <a:ext cx="68225" cy="42100"/>
            </a:xfrm>
            <a:custGeom>
              <a:avLst/>
              <a:gdLst/>
              <a:ahLst/>
              <a:cxnLst/>
              <a:rect l="0" t="0" r="0" b="0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7" name="Shape 1517"/>
            <p:cNvSpPr/>
            <p:nvPr/>
          </p:nvSpPr>
          <p:spPr>
            <a:xfrm>
              <a:off x="2278100" y="267400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8" name="Shape 1518"/>
            <p:cNvSpPr/>
            <p:nvPr/>
          </p:nvSpPr>
          <p:spPr>
            <a:xfrm>
              <a:off x="2538175" y="2765750"/>
              <a:ext cx="24425" cy="11800"/>
            </a:xfrm>
            <a:custGeom>
              <a:avLst/>
              <a:gdLst/>
              <a:ahLst/>
              <a:cxnLst/>
              <a:rect l="0" t="0" r="0" b="0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9" name="Shape 1519"/>
            <p:cNvSpPr/>
            <p:nvPr/>
          </p:nvSpPr>
          <p:spPr>
            <a:xfrm>
              <a:off x="2505350" y="267485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0" name="Shape 1520"/>
            <p:cNvSpPr/>
            <p:nvPr/>
          </p:nvSpPr>
          <p:spPr>
            <a:xfrm>
              <a:off x="2469150" y="2722825"/>
              <a:ext cx="103550" cy="64825"/>
            </a:xfrm>
            <a:custGeom>
              <a:avLst/>
              <a:gdLst/>
              <a:ahLst/>
              <a:cxnLst/>
              <a:rect l="0" t="0" r="0" b="0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1" name="Shape 1521"/>
            <p:cNvSpPr/>
            <p:nvPr/>
          </p:nvSpPr>
          <p:spPr>
            <a:xfrm>
              <a:off x="1623250" y="2758175"/>
              <a:ext cx="9275" cy="17700"/>
            </a:xfrm>
            <a:custGeom>
              <a:avLst/>
              <a:gdLst/>
              <a:ahLst/>
              <a:cxnLst/>
              <a:rect l="0" t="0" r="0" b="0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2" name="Shape 1522"/>
            <p:cNvSpPr/>
            <p:nvPr/>
          </p:nvSpPr>
          <p:spPr>
            <a:xfrm>
              <a:off x="2357200" y="2676525"/>
              <a:ext cx="66525" cy="41275"/>
            </a:xfrm>
            <a:custGeom>
              <a:avLst/>
              <a:gdLst/>
              <a:ahLst/>
              <a:cxnLst/>
              <a:rect l="0" t="0" r="0" b="0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3" name="Shape 1523"/>
            <p:cNvSpPr/>
            <p:nvPr/>
          </p:nvSpPr>
          <p:spPr>
            <a:xfrm>
              <a:off x="1629975" y="2796050"/>
              <a:ext cx="64850" cy="27800"/>
            </a:xfrm>
            <a:custGeom>
              <a:avLst/>
              <a:gdLst/>
              <a:ahLst/>
              <a:cxnLst/>
              <a:rect l="0" t="0" r="0" b="0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4" name="Shape 1524"/>
            <p:cNvSpPr/>
            <p:nvPr/>
          </p:nvSpPr>
          <p:spPr>
            <a:xfrm>
              <a:off x="1593800" y="2723650"/>
              <a:ext cx="62300" cy="64850"/>
            </a:xfrm>
            <a:custGeom>
              <a:avLst/>
              <a:gdLst/>
              <a:ahLst/>
              <a:cxnLst/>
              <a:rect l="0" t="0" r="0" b="0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5" name="Shape 1525"/>
            <p:cNvSpPr/>
            <p:nvPr/>
          </p:nvSpPr>
          <p:spPr>
            <a:xfrm>
              <a:off x="2068500" y="2795200"/>
              <a:ext cx="62325" cy="28650"/>
            </a:xfrm>
            <a:custGeom>
              <a:avLst/>
              <a:gdLst/>
              <a:ahLst/>
              <a:cxnLst/>
              <a:rect l="0" t="0" r="0" b="0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6" name="Shape 1526"/>
            <p:cNvSpPr/>
            <p:nvPr/>
          </p:nvSpPr>
          <p:spPr>
            <a:xfrm>
              <a:off x="1519725" y="2792675"/>
              <a:ext cx="106075" cy="31175"/>
            </a:xfrm>
            <a:custGeom>
              <a:avLst/>
              <a:gdLst/>
              <a:ahLst/>
              <a:cxnLst/>
              <a:rect l="0" t="0" r="0" b="0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7" name="Shape 1527"/>
            <p:cNvSpPr/>
            <p:nvPr/>
          </p:nvSpPr>
          <p:spPr>
            <a:xfrm>
              <a:off x="2130800" y="2762375"/>
              <a:ext cx="11800" cy="13500"/>
            </a:xfrm>
            <a:custGeom>
              <a:avLst/>
              <a:gdLst/>
              <a:ahLst/>
              <a:cxnLst/>
              <a:rect l="0" t="0" r="0" b="0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8" name="Shape 1528"/>
            <p:cNvSpPr/>
            <p:nvPr/>
          </p:nvSpPr>
          <p:spPr>
            <a:xfrm>
              <a:off x="1993600" y="2795200"/>
              <a:ext cx="62300" cy="28650"/>
            </a:xfrm>
            <a:custGeom>
              <a:avLst/>
              <a:gdLst/>
              <a:ahLst/>
              <a:cxnLst/>
              <a:rect l="0" t="0" r="0" b="0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9" name="Shape 1529"/>
            <p:cNvSpPr/>
            <p:nvPr/>
          </p:nvSpPr>
          <p:spPr>
            <a:xfrm>
              <a:off x="3731700" y="1357575"/>
              <a:ext cx="44650" cy="18550"/>
            </a:xfrm>
            <a:custGeom>
              <a:avLst/>
              <a:gdLst/>
              <a:ahLst/>
              <a:cxnLst/>
              <a:rect l="0" t="0" r="0" b="0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0" name="Shape 1530"/>
            <p:cNvSpPr/>
            <p:nvPr/>
          </p:nvSpPr>
          <p:spPr>
            <a:xfrm>
              <a:off x="3708150" y="1295300"/>
              <a:ext cx="68200" cy="24425"/>
            </a:xfrm>
            <a:custGeom>
              <a:avLst/>
              <a:gdLst/>
              <a:ahLst/>
              <a:cxnLst/>
              <a:rect l="0" t="0" r="0" b="0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1" name="Shape 1531"/>
            <p:cNvSpPr/>
            <p:nvPr/>
          </p:nvSpPr>
          <p:spPr>
            <a:xfrm>
              <a:off x="3718250" y="1315500"/>
              <a:ext cx="58100" cy="21900"/>
            </a:xfrm>
            <a:custGeom>
              <a:avLst/>
              <a:gdLst/>
              <a:ahLst/>
              <a:cxnLst/>
              <a:rect l="0" t="0" r="0" b="0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2" name="Shape 1532"/>
            <p:cNvSpPr/>
            <p:nvPr/>
          </p:nvSpPr>
          <p:spPr>
            <a:xfrm>
              <a:off x="3741800" y="1396300"/>
              <a:ext cx="34550" cy="16000"/>
            </a:xfrm>
            <a:custGeom>
              <a:avLst/>
              <a:gdLst/>
              <a:ahLst/>
              <a:cxnLst/>
              <a:rect l="0" t="0" r="0" b="0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3" name="Shape 1533"/>
            <p:cNvSpPr/>
            <p:nvPr/>
          </p:nvSpPr>
          <p:spPr>
            <a:xfrm>
              <a:off x="3708150" y="1270875"/>
              <a:ext cx="68200" cy="25275"/>
            </a:xfrm>
            <a:custGeom>
              <a:avLst/>
              <a:gdLst/>
              <a:ahLst/>
              <a:cxnLst/>
              <a:rect l="0" t="0" r="0" b="0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4" name="Shape 1534"/>
            <p:cNvSpPr/>
            <p:nvPr/>
          </p:nvSpPr>
          <p:spPr>
            <a:xfrm>
              <a:off x="3733400" y="1377775"/>
              <a:ext cx="42950" cy="19375"/>
            </a:xfrm>
            <a:custGeom>
              <a:avLst/>
              <a:gdLst/>
              <a:ahLst/>
              <a:cxnLst/>
              <a:rect l="0" t="0" r="0" b="0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5" name="Shape 1535"/>
            <p:cNvSpPr/>
            <p:nvPr/>
          </p:nvSpPr>
          <p:spPr>
            <a:xfrm>
              <a:off x="3340325" y="1364300"/>
              <a:ext cx="161625" cy="55575"/>
            </a:xfrm>
            <a:custGeom>
              <a:avLst/>
              <a:gdLst/>
              <a:ahLst/>
              <a:cxnLst/>
              <a:rect l="0" t="0" r="0" b="0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6" name="Shape 1536"/>
            <p:cNvSpPr/>
            <p:nvPr/>
          </p:nvSpPr>
          <p:spPr>
            <a:xfrm>
              <a:off x="3405125" y="1533500"/>
              <a:ext cx="238225" cy="68200"/>
            </a:xfrm>
            <a:custGeom>
              <a:avLst/>
              <a:gdLst/>
              <a:ahLst/>
              <a:cxnLst/>
              <a:rect l="0" t="0" r="0" b="0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7" name="Shape 1537"/>
            <p:cNvSpPr/>
            <p:nvPr/>
          </p:nvSpPr>
          <p:spPr>
            <a:xfrm>
              <a:off x="396900" y="2062925"/>
              <a:ext cx="184350" cy="760925"/>
            </a:xfrm>
            <a:custGeom>
              <a:avLst/>
              <a:gdLst/>
              <a:ahLst/>
              <a:cxnLst/>
              <a:rect l="0" t="0" r="0" b="0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8" name="Shape 1538"/>
            <p:cNvSpPr/>
            <p:nvPr/>
          </p:nvSpPr>
          <p:spPr>
            <a:xfrm>
              <a:off x="328725" y="1041100"/>
              <a:ext cx="351000" cy="772700"/>
            </a:xfrm>
            <a:custGeom>
              <a:avLst/>
              <a:gdLst/>
              <a:ahLst/>
              <a:cxnLst/>
              <a:rect l="0" t="0" r="0" b="0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9" name="Shape 1539"/>
            <p:cNvSpPr/>
            <p:nvPr/>
          </p:nvSpPr>
          <p:spPr>
            <a:xfrm>
              <a:off x="3187975" y="1455225"/>
              <a:ext cx="118700" cy="109425"/>
            </a:xfrm>
            <a:custGeom>
              <a:avLst/>
              <a:gdLst/>
              <a:ahLst/>
              <a:cxnLst/>
              <a:rect l="0" t="0" r="0" b="0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0" name="Shape 1540"/>
            <p:cNvSpPr/>
            <p:nvPr/>
          </p:nvSpPr>
          <p:spPr>
            <a:xfrm>
              <a:off x="434775" y="1035200"/>
              <a:ext cx="10125" cy="11825"/>
            </a:xfrm>
            <a:custGeom>
              <a:avLst/>
              <a:gdLst/>
              <a:ahLst/>
              <a:cxnLst/>
              <a:rect l="0" t="0" r="0" b="0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1" name="Shape 1541"/>
            <p:cNvSpPr/>
            <p:nvPr/>
          </p:nvSpPr>
          <p:spPr>
            <a:xfrm>
              <a:off x="577850" y="270950"/>
              <a:ext cx="194475" cy="158250"/>
            </a:xfrm>
            <a:custGeom>
              <a:avLst/>
              <a:gdLst/>
              <a:ahLst/>
              <a:cxnLst/>
              <a:rect l="0" t="0" r="0" b="0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2" name="Shape 1542"/>
            <p:cNvSpPr/>
            <p:nvPr/>
          </p:nvSpPr>
          <p:spPr>
            <a:xfrm>
              <a:off x="328725" y="961125"/>
              <a:ext cx="417500" cy="928425"/>
            </a:xfrm>
            <a:custGeom>
              <a:avLst/>
              <a:gdLst/>
              <a:ahLst/>
              <a:cxnLst/>
              <a:rect l="0" t="0" r="0" b="0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3" name="Shape 1543"/>
            <p:cNvSpPr/>
            <p:nvPr/>
          </p:nvSpPr>
          <p:spPr>
            <a:xfrm>
              <a:off x="554300" y="238125"/>
              <a:ext cx="479775" cy="203700"/>
            </a:xfrm>
            <a:custGeom>
              <a:avLst/>
              <a:gdLst/>
              <a:ahLst/>
              <a:cxnLst/>
              <a:rect l="0" t="0" r="0" b="0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4" name="Shape 1544"/>
            <p:cNvSpPr/>
            <p:nvPr/>
          </p:nvSpPr>
          <p:spPr>
            <a:xfrm>
              <a:off x="812700" y="238125"/>
              <a:ext cx="198650" cy="136375"/>
            </a:xfrm>
            <a:custGeom>
              <a:avLst/>
              <a:gdLst/>
              <a:ahLst/>
              <a:cxnLst/>
              <a:rect l="0" t="0" r="0" b="0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5" name="Shape 1545"/>
            <p:cNvSpPr/>
            <p:nvPr/>
          </p:nvSpPr>
          <p:spPr>
            <a:xfrm>
              <a:off x="3282250" y="332375"/>
              <a:ext cx="417500" cy="425925"/>
            </a:xfrm>
            <a:custGeom>
              <a:avLst/>
              <a:gdLst/>
              <a:ahLst/>
              <a:cxnLst/>
              <a:rect l="0" t="0" r="0" b="0"/>
              <a:pathLst>
                <a:path w="16700" h="17037" extrusionOk="0">
                  <a:moveTo>
                    <a:pt x="10471" y="169"/>
                  </a:moveTo>
                  <a:lnTo>
                    <a:pt x="10471" y="338"/>
                  </a:lnTo>
                  <a:lnTo>
                    <a:pt x="10538" y="472"/>
                  </a:lnTo>
                  <a:lnTo>
                    <a:pt x="10606" y="674"/>
                  </a:lnTo>
                  <a:lnTo>
                    <a:pt x="10336" y="775"/>
                  </a:lnTo>
                  <a:lnTo>
                    <a:pt x="10303" y="809"/>
                  </a:lnTo>
                  <a:lnTo>
                    <a:pt x="10202" y="641"/>
                  </a:lnTo>
                  <a:lnTo>
                    <a:pt x="10101" y="472"/>
                  </a:lnTo>
                  <a:lnTo>
                    <a:pt x="10269" y="338"/>
                  </a:lnTo>
                  <a:lnTo>
                    <a:pt x="10404" y="236"/>
                  </a:lnTo>
                  <a:lnTo>
                    <a:pt x="10471" y="169"/>
                  </a:lnTo>
                  <a:close/>
                  <a:moveTo>
                    <a:pt x="10673" y="944"/>
                  </a:moveTo>
                  <a:lnTo>
                    <a:pt x="10673" y="1011"/>
                  </a:lnTo>
                  <a:lnTo>
                    <a:pt x="10707" y="1112"/>
                  </a:lnTo>
                  <a:lnTo>
                    <a:pt x="10774" y="1314"/>
                  </a:lnTo>
                  <a:lnTo>
                    <a:pt x="10673" y="1314"/>
                  </a:lnTo>
                  <a:lnTo>
                    <a:pt x="10336" y="1381"/>
                  </a:lnTo>
                  <a:lnTo>
                    <a:pt x="10303" y="1213"/>
                  </a:lnTo>
                  <a:lnTo>
                    <a:pt x="10269" y="1078"/>
                  </a:lnTo>
                  <a:lnTo>
                    <a:pt x="10404" y="1045"/>
                  </a:lnTo>
                  <a:lnTo>
                    <a:pt x="10673" y="944"/>
                  </a:lnTo>
                  <a:close/>
                  <a:moveTo>
                    <a:pt x="10942" y="1516"/>
                  </a:moveTo>
                  <a:lnTo>
                    <a:pt x="11043" y="1617"/>
                  </a:lnTo>
                  <a:lnTo>
                    <a:pt x="11481" y="2055"/>
                  </a:lnTo>
                  <a:lnTo>
                    <a:pt x="11717" y="2290"/>
                  </a:lnTo>
                  <a:lnTo>
                    <a:pt x="11919" y="2526"/>
                  </a:lnTo>
                  <a:lnTo>
                    <a:pt x="11649" y="2627"/>
                  </a:lnTo>
                  <a:lnTo>
                    <a:pt x="11346" y="2694"/>
                  </a:lnTo>
                  <a:lnTo>
                    <a:pt x="10740" y="2829"/>
                  </a:lnTo>
                  <a:lnTo>
                    <a:pt x="10404" y="2896"/>
                  </a:lnTo>
                  <a:lnTo>
                    <a:pt x="10235" y="2930"/>
                  </a:lnTo>
                  <a:lnTo>
                    <a:pt x="10101" y="3031"/>
                  </a:lnTo>
                  <a:lnTo>
                    <a:pt x="10168" y="2425"/>
                  </a:lnTo>
                  <a:lnTo>
                    <a:pt x="10303" y="1819"/>
                  </a:lnTo>
                  <a:lnTo>
                    <a:pt x="10336" y="1583"/>
                  </a:lnTo>
                  <a:lnTo>
                    <a:pt x="10505" y="1550"/>
                  </a:lnTo>
                  <a:lnTo>
                    <a:pt x="10808" y="1516"/>
                  </a:lnTo>
                  <a:close/>
                  <a:moveTo>
                    <a:pt x="12087" y="2728"/>
                  </a:moveTo>
                  <a:lnTo>
                    <a:pt x="12255" y="2964"/>
                  </a:lnTo>
                  <a:lnTo>
                    <a:pt x="11582" y="3199"/>
                  </a:lnTo>
                  <a:lnTo>
                    <a:pt x="10942" y="3368"/>
                  </a:lnTo>
                  <a:lnTo>
                    <a:pt x="10505" y="3502"/>
                  </a:lnTo>
                  <a:lnTo>
                    <a:pt x="10067" y="3637"/>
                  </a:lnTo>
                  <a:lnTo>
                    <a:pt x="10101" y="3199"/>
                  </a:lnTo>
                  <a:lnTo>
                    <a:pt x="10303" y="3166"/>
                  </a:lnTo>
                  <a:lnTo>
                    <a:pt x="10505" y="3132"/>
                  </a:lnTo>
                  <a:lnTo>
                    <a:pt x="10942" y="3031"/>
                  </a:lnTo>
                  <a:lnTo>
                    <a:pt x="11515" y="2896"/>
                  </a:lnTo>
                  <a:lnTo>
                    <a:pt x="11818" y="2829"/>
                  </a:lnTo>
                  <a:lnTo>
                    <a:pt x="12087" y="2728"/>
                  </a:lnTo>
                  <a:close/>
                  <a:moveTo>
                    <a:pt x="12525" y="3098"/>
                  </a:moveTo>
                  <a:lnTo>
                    <a:pt x="12626" y="3671"/>
                  </a:lnTo>
                  <a:lnTo>
                    <a:pt x="12760" y="4243"/>
                  </a:lnTo>
                  <a:lnTo>
                    <a:pt x="13063" y="5320"/>
                  </a:lnTo>
                  <a:lnTo>
                    <a:pt x="13265" y="5994"/>
                  </a:lnTo>
                  <a:lnTo>
                    <a:pt x="13535" y="6633"/>
                  </a:lnTo>
                  <a:lnTo>
                    <a:pt x="13804" y="7273"/>
                  </a:lnTo>
                  <a:lnTo>
                    <a:pt x="14040" y="7913"/>
                  </a:lnTo>
                  <a:lnTo>
                    <a:pt x="14242" y="8519"/>
                  </a:lnTo>
                  <a:lnTo>
                    <a:pt x="14410" y="9159"/>
                  </a:lnTo>
                  <a:lnTo>
                    <a:pt x="14679" y="10404"/>
                  </a:lnTo>
                  <a:lnTo>
                    <a:pt x="14780" y="10876"/>
                  </a:lnTo>
                  <a:lnTo>
                    <a:pt x="14881" y="11347"/>
                  </a:lnTo>
                  <a:lnTo>
                    <a:pt x="15016" y="11818"/>
                  </a:lnTo>
                  <a:lnTo>
                    <a:pt x="15117" y="12020"/>
                  </a:lnTo>
                  <a:lnTo>
                    <a:pt x="15252" y="12222"/>
                  </a:lnTo>
                  <a:lnTo>
                    <a:pt x="14612" y="12458"/>
                  </a:lnTo>
                  <a:lnTo>
                    <a:pt x="13939" y="12660"/>
                  </a:lnTo>
                  <a:lnTo>
                    <a:pt x="13333" y="12828"/>
                  </a:lnTo>
                  <a:lnTo>
                    <a:pt x="12996" y="12929"/>
                  </a:lnTo>
                  <a:lnTo>
                    <a:pt x="12727" y="13030"/>
                  </a:lnTo>
                  <a:lnTo>
                    <a:pt x="12592" y="12458"/>
                  </a:lnTo>
                  <a:lnTo>
                    <a:pt x="12457" y="11919"/>
                  </a:lnTo>
                  <a:lnTo>
                    <a:pt x="12154" y="10808"/>
                  </a:lnTo>
                  <a:lnTo>
                    <a:pt x="11818" y="9563"/>
                  </a:lnTo>
                  <a:lnTo>
                    <a:pt x="11616" y="8923"/>
                  </a:lnTo>
                  <a:lnTo>
                    <a:pt x="11414" y="8317"/>
                  </a:lnTo>
                  <a:lnTo>
                    <a:pt x="11010" y="7239"/>
                  </a:lnTo>
                  <a:lnTo>
                    <a:pt x="10808" y="6667"/>
                  </a:lnTo>
                  <a:lnTo>
                    <a:pt x="10639" y="6128"/>
                  </a:lnTo>
                  <a:lnTo>
                    <a:pt x="10471" y="5590"/>
                  </a:lnTo>
                  <a:lnTo>
                    <a:pt x="10269" y="5051"/>
                  </a:lnTo>
                  <a:lnTo>
                    <a:pt x="10101" y="4479"/>
                  </a:lnTo>
                  <a:lnTo>
                    <a:pt x="9932" y="3940"/>
                  </a:lnTo>
                  <a:lnTo>
                    <a:pt x="9966" y="3906"/>
                  </a:lnTo>
                  <a:lnTo>
                    <a:pt x="10572" y="3704"/>
                  </a:lnTo>
                  <a:lnTo>
                    <a:pt x="11178" y="3536"/>
                  </a:lnTo>
                  <a:lnTo>
                    <a:pt x="11885" y="3368"/>
                  </a:lnTo>
                  <a:lnTo>
                    <a:pt x="12222" y="3233"/>
                  </a:lnTo>
                  <a:lnTo>
                    <a:pt x="12525" y="3098"/>
                  </a:lnTo>
                  <a:close/>
                  <a:moveTo>
                    <a:pt x="15353" y="12492"/>
                  </a:moveTo>
                  <a:lnTo>
                    <a:pt x="15386" y="12761"/>
                  </a:lnTo>
                  <a:lnTo>
                    <a:pt x="15454" y="12997"/>
                  </a:lnTo>
                  <a:lnTo>
                    <a:pt x="15622" y="13535"/>
                  </a:lnTo>
                  <a:lnTo>
                    <a:pt x="15521" y="13502"/>
                  </a:lnTo>
                  <a:lnTo>
                    <a:pt x="15420" y="13502"/>
                  </a:lnTo>
                  <a:lnTo>
                    <a:pt x="15117" y="13535"/>
                  </a:lnTo>
                  <a:lnTo>
                    <a:pt x="14646" y="13670"/>
                  </a:lnTo>
                  <a:lnTo>
                    <a:pt x="13972" y="13872"/>
                  </a:lnTo>
                  <a:lnTo>
                    <a:pt x="13535" y="13973"/>
                  </a:lnTo>
                  <a:lnTo>
                    <a:pt x="13265" y="14040"/>
                  </a:lnTo>
                  <a:lnTo>
                    <a:pt x="13164" y="13805"/>
                  </a:lnTo>
                  <a:lnTo>
                    <a:pt x="13097" y="13569"/>
                  </a:lnTo>
                  <a:lnTo>
                    <a:pt x="12996" y="13367"/>
                  </a:lnTo>
                  <a:lnTo>
                    <a:pt x="12861" y="13199"/>
                  </a:lnTo>
                  <a:lnTo>
                    <a:pt x="13097" y="13165"/>
                  </a:lnTo>
                  <a:lnTo>
                    <a:pt x="13366" y="13098"/>
                  </a:lnTo>
                  <a:lnTo>
                    <a:pt x="13838" y="12963"/>
                  </a:lnTo>
                  <a:lnTo>
                    <a:pt x="14612" y="12727"/>
                  </a:lnTo>
                  <a:lnTo>
                    <a:pt x="15353" y="12492"/>
                  </a:lnTo>
                  <a:close/>
                  <a:moveTo>
                    <a:pt x="337" y="11886"/>
                  </a:moveTo>
                  <a:lnTo>
                    <a:pt x="472" y="12155"/>
                  </a:lnTo>
                  <a:lnTo>
                    <a:pt x="674" y="12357"/>
                  </a:lnTo>
                  <a:lnTo>
                    <a:pt x="909" y="12593"/>
                  </a:lnTo>
                  <a:lnTo>
                    <a:pt x="1145" y="12727"/>
                  </a:lnTo>
                  <a:lnTo>
                    <a:pt x="1381" y="12828"/>
                  </a:lnTo>
                  <a:lnTo>
                    <a:pt x="1650" y="12896"/>
                  </a:lnTo>
                  <a:lnTo>
                    <a:pt x="1919" y="12929"/>
                  </a:lnTo>
                  <a:lnTo>
                    <a:pt x="2020" y="13333"/>
                  </a:lnTo>
                  <a:lnTo>
                    <a:pt x="2121" y="13805"/>
                  </a:lnTo>
                  <a:lnTo>
                    <a:pt x="2222" y="13939"/>
                  </a:lnTo>
                  <a:lnTo>
                    <a:pt x="2290" y="14074"/>
                  </a:lnTo>
                  <a:lnTo>
                    <a:pt x="2525" y="14276"/>
                  </a:lnTo>
                  <a:lnTo>
                    <a:pt x="2189" y="14175"/>
                  </a:lnTo>
                  <a:lnTo>
                    <a:pt x="1886" y="14040"/>
                  </a:lnTo>
                  <a:lnTo>
                    <a:pt x="1583" y="13906"/>
                  </a:lnTo>
                  <a:lnTo>
                    <a:pt x="1313" y="13704"/>
                  </a:lnTo>
                  <a:lnTo>
                    <a:pt x="1078" y="13468"/>
                  </a:lnTo>
                  <a:lnTo>
                    <a:pt x="876" y="13199"/>
                  </a:lnTo>
                  <a:lnTo>
                    <a:pt x="674" y="12929"/>
                  </a:lnTo>
                  <a:lnTo>
                    <a:pt x="539" y="12593"/>
                  </a:lnTo>
                  <a:lnTo>
                    <a:pt x="404" y="12256"/>
                  </a:lnTo>
                  <a:lnTo>
                    <a:pt x="337" y="11886"/>
                  </a:lnTo>
                  <a:close/>
                  <a:moveTo>
                    <a:pt x="15285" y="13838"/>
                  </a:moveTo>
                  <a:lnTo>
                    <a:pt x="14545" y="14074"/>
                  </a:lnTo>
                  <a:lnTo>
                    <a:pt x="13972" y="14276"/>
                  </a:lnTo>
                  <a:lnTo>
                    <a:pt x="13669" y="14377"/>
                  </a:lnTo>
                  <a:lnTo>
                    <a:pt x="13400" y="14512"/>
                  </a:lnTo>
                  <a:lnTo>
                    <a:pt x="13400" y="14545"/>
                  </a:lnTo>
                  <a:lnTo>
                    <a:pt x="13400" y="14579"/>
                  </a:lnTo>
                  <a:lnTo>
                    <a:pt x="13669" y="14579"/>
                  </a:lnTo>
                  <a:lnTo>
                    <a:pt x="13939" y="14512"/>
                  </a:lnTo>
                  <a:lnTo>
                    <a:pt x="14444" y="14377"/>
                  </a:lnTo>
                  <a:lnTo>
                    <a:pt x="15117" y="14175"/>
                  </a:lnTo>
                  <a:lnTo>
                    <a:pt x="15757" y="13973"/>
                  </a:lnTo>
                  <a:lnTo>
                    <a:pt x="15790" y="14108"/>
                  </a:lnTo>
                  <a:lnTo>
                    <a:pt x="15184" y="14209"/>
                  </a:lnTo>
                  <a:lnTo>
                    <a:pt x="14578" y="14377"/>
                  </a:lnTo>
                  <a:lnTo>
                    <a:pt x="13972" y="14646"/>
                  </a:lnTo>
                  <a:lnTo>
                    <a:pt x="13703" y="14781"/>
                  </a:lnTo>
                  <a:lnTo>
                    <a:pt x="13467" y="14949"/>
                  </a:lnTo>
                  <a:lnTo>
                    <a:pt x="13400" y="14747"/>
                  </a:lnTo>
                  <a:lnTo>
                    <a:pt x="13299" y="14242"/>
                  </a:lnTo>
                  <a:lnTo>
                    <a:pt x="13669" y="14175"/>
                  </a:lnTo>
                  <a:lnTo>
                    <a:pt x="14073" y="14108"/>
                  </a:lnTo>
                  <a:lnTo>
                    <a:pt x="14814" y="13906"/>
                  </a:lnTo>
                  <a:lnTo>
                    <a:pt x="15285" y="13838"/>
                  </a:lnTo>
                  <a:close/>
                  <a:moveTo>
                    <a:pt x="1145" y="3098"/>
                  </a:moveTo>
                  <a:lnTo>
                    <a:pt x="1684" y="3199"/>
                  </a:lnTo>
                  <a:lnTo>
                    <a:pt x="2189" y="3267"/>
                  </a:lnTo>
                  <a:lnTo>
                    <a:pt x="3232" y="3368"/>
                  </a:lnTo>
                  <a:lnTo>
                    <a:pt x="4276" y="3435"/>
                  </a:lnTo>
                  <a:lnTo>
                    <a:pt x="5320" y="3502"/>
                  </a:lnTo>
                  <a:lnTo>
                    <a:pt x="6397" y="3637"/>
                  </a:lnTo>
                  <a:lnTo>
                    <a:pt x="7508" y="3772"/>
                  </a:lnTo>
                  <a:lnTo>
                    <a:pt x="8619" y="3906"/>
                  </a:lnTo>
                  <a:lnTo>
                    <a:pt x="9730" y="3974"/>
                  </a:lnTo>
                  <a:lnTo>
                    <a:pt x="9831" y="4411"/>
                  </a:lnTo>
                  <a:lnTo>
                    <a:pt x="9932" y="4883"/>
                  </a:lnTo>
                  <a:lnTo>
                    <a:pt x="10269" y="5758"/>
                  </a:lnTo>
                  <a:lnTo>
                    <a:pt x="10639" y="6970"/>
                  </a:lnTo>
                  <a:lnTo>
                    <a:pt x="11077" y="8148"/>
                  </a:lnTo>
                  <a:lnTo>
                    <a:pt x="11346" y="8990"/>
                  </a:lnTo>
                  <a:lnTo>
                    <a:pt x="11616" y="9866"/>
                  </a:lnTo>
                  <a:lnTo>
                    <a:pt x="11582" y="9899"/>
                  </a:lnTo>
                  <a:lnTo>
                    <a:pt x="11649" y="10573"/>
                  </a:lnTo>
                  <a:lnTo>
                    <a:pt x="11616" y="11246"/>
                  </a:lnTo>
                  <a:lnTo>
                    <a:pt x="11548" y="11919"/>
                  </a:lnTo>
                  <a:lnTo>
                    <a:pt x="11447" y="12593"/>
                  </a:lnTo>
                  <a:lnTo>
                    <a:pt x="11178" y="13771"/>
                  </a:lnTo>
                  <a:lnTo>
                    <a:pt x="11111" y="14377"/>
                  </a:lnTo>
                  <a:lnTo>
                    <a:pt x="11077" y="14983"/>
                  </a:lnTo>
                  <a:lnTo>
                    <a:pt x="10538" y="15050"/>
                  </a:lnTo>
                  <a:lnTo>
                    <a:pt x="9495" y="15050"/>
                  </a:lnTo>
                  <a:lnTo>
                    <a:pt x="8956" y="14983"/>
                  </a:lnTo>
                  <a:lnTo>
                    <a:pt x="7878" y="14848"/>
                  </a:lnTo>
                  <a:lnTo>
                    <a:pt x="6835" y="14714"/>
                  </a:lnTo>
                  <a:lnTo>
                    <a:pt x="5892" y="14613"/>
                  </a:lnTo>
                  <a:lnTo>
                    <a:pt x="4949" y="14545"/>
                  </a:lnTo>
                  <a:lnTo>
                    <a:pt x="3064" y="14444"/>
                  </a:lnTo>
                  <a:lnTo>
                    <a:pt x="3064" y="14411"/>
                  </a:lnTo>
                  <a:lnTo>
                    <a:pt x="3064" y="14343"/>
                  </a:lnTo>
                  <a:lnTo>
                    <a:pt x="3030" y="14310"/>
                  </a:lnTo>
                  <a:lnTo>
                    <a:pt x="2997" y="14276"/>
                  </a:lnTo>
                  <a:lnTo>
                    <a:pt x="2795" y="14175"/>
                  </a:lnTo>
                  <a:lnTo>
                    <a:pt x="2593" y="14040"/>
                  </a:lnTo>
                  <a:lnTo>
                    <a:pt x="2458" y="13872"/>
                  </a:lnTo>
                  <a:lnTo>
                    <a:pt x="2323" y="13704"/>
                  </a:lnTo>
                  <a:lnTo>
                    <a:pt x="2256" y="13502"/>
                  </a:lnTo>
                  <a:lnTo>
                    <a:pt x="2189" y="13300"/>
                  </a:lnTo>
                  <a:lnTo>
                    <a:pt x="2189" y="13064"/>
                  </a:lnTo>
                  <a:lnTo>
                    <a:pt x="2189" y="12828"/>
                  </a:lnTo>
                  <a:lnTo>
                    <a:pt x="2155" y="12761"/>
                  </a:lnTo>
                  <a:lnTo>
                    <a:pt x="2088" y="12727"/>
                  </a:lnTo>
                  <a:lnTo>
                    <a:pt x="1852" y="12727"/>
                  </a:lnTo>
                  <a:lnTo>
                    <a:pt x="1650" y="12694"/>
                  </a:lnTo>
                  <a:lnTo>
                    <a:pt x="1448" y="12626"/>
                  </a:lnTo>
                  <a:lnTo>
                    <a:pt x="1246" y="12559"/>
                  </a:lnTo>
                  <a:lnTo>
                    <a:pt x="1078" y="12458"/>
                  </a:lnTo>
                  <a:lnTo>
                    <a:pt x="909" y="12357"/>
                  </a:lnTo>
                  <a:lnTo>
                    <a:pt x="573" y="12054"/>
                  </a:lnTo>
                  <a:lnTo>
                    <a:pt x="472" y="11886"/>
                  </a:lnTo>
                  <a:lnTo>
                    <a:pt x="303" y="11717"/>
                  </a:lnTo>
                  <a:lnTo>
                    <a:pt x="236" y="11111"/>
                  </a:lnTo>
                  <a:lnTo>
                    <a:pt x="269" y="10505"/>
                  </a:lnTo>
                  <a:lnTo>
                    <a:pt x="303" y="9899"/>
                  </a:lnTo>
                  <a:lnTo>
                    <a:pt x="370" y="9327"/>
                  </a:lnTo>
                  <a:lnTo>
                    <a:pt x="505" y="7778"/>
                  </a:lnTo>
                  <a:lnTo>
                    <a:pt x="674" y="6196"/>
                  </a:lnTo>
                  <a:lnTo>
                    <a:pt x="741" y="5421"/>
                  </a:lnTo>
                  <a:lnTo>
                    <a:pt x="842" y="4647"/>
                  </a:lnTo>
                  <a:lnTo>
                    <a:pt x="977" y="3873"/>
                  </a:lnTo>
                  <a:lnTo>
                    <a:pt x="1145" y="3098"/>
                  </a:lnTo>
                  <a:close/>
                  <a:moveTo>
                    <a:pt x="15858" y="14377"/>
                  </a:moveTo>
                  <a:lnTo>
                    <a:pt x="15858" y="14444"/>
                  </a:lnTo>
                  <a:lnTo>
                    <a:pt x="15656" y="14478"/>
                  </a:lnTo>
                  <a:lnTo>
                    <a:pt x="15420" y="14545"/>
                  </a:lnTo>
                  <a:lnTo>
                    <a:pt x="15083" y="14646"/>
                  </a:lnTo>
                  <a:lnTo>
                    <a:pt x="14679" y="14747"/>
                  </a:lnTo>
                  <a:lnTo>
                    <a:pt x="14275" y="14916"/>
                  </a:lnTo>
                  <a:lnTo>
                    <a:pt x="13871" y="15084"/>
                  </a:lnTo>
                  <a:lnTo>
                    <a:pt x="13703" y="15185"/>
                  </a:lnTo>
                  <a:lnTo>
                    <a:pt x="13535" y="15320"/>
                  </a:lnTo>
                  <a:lnTo>
                    <a:pt x="13467" y="15017"/>
                  </a:lnTo>
                  <a:lnTo>
                    <a:pt x="13905" y="14916"/>
                  </a:lnTo>
                  <a:lnTo>
                    <a:pt x="14376" y="14781"/>
                  </a:lnTo>
                  <a:lnTo>
                    <a:pt x="14814" y="14646"/>
                  </a:lnTo>
                  <a:lnTo>
                    <a:pt x="15285" y="14512"/>
                  </a:lnTo>
                  <a:lnTo>
                    <a:pt x="15521" y="14444"/>
                  </a:lnTo>
                  <a:lnTo>
                    <a:pt x="15689" y="14411"/>
                  </a:lnTo>
                  <a:lnTo>
                    <a:pt x="15858" y="14377"/>
                  </a:lnTo>
                  <a:close/>
                  <a:moveTo>
                    <a:pt x="15925" y="14747"/>
                  </a:moveTo>
                  <a:lnTo>
                    <a:pt x="15925" y="14815"/>
                  </a:lnTo>
                  <a:lnTo>
                    <a:pt x="14747" y="15151"/>
                  </a:lnTo>
                  <a:lnTo>
                    <a:pt x="14141" y="15387"/>
                  </a:lnTo>
                  <a:lnTo>
                    <a:pt x="13871" y="15522"/>
                  </a:lnTo>
                  <a:lnTo>
                    <a:pt x="13602" y="15656"/>
                  </a:lnTo>
                  <a:lnTo>
                    <a:pt x="13535" y="15421"/>
                  </a:lnTo>
                  <a:lnTo>
                    <a:pt x="13905" y="15320"/>
                  </a:lnTo>
                  <a:lnTo>
                    <a:pt x="14275" y="15219"/>
                  </a:lnTo>
                  <a:lnTo>
                    <a:pt x="14612" y="15084"/>
                  </a:lnTo>
                  <a:lnTo>
                    <a:pt x="14982" y="14949"/>
                  </a:lnTo>
                  <a:lnTo>
                    <a:pt x="15420" y="14882"/>
                  </a:lnTo>
                  <a:lnTo>
                    <a:pt x="15689" y="14815"/>
                  </a:lnTo>
                  <a:lnTo>
                    <a:pt x="15925" y="14747"/>
                  </a:lnTo>
                  <a:close/>
                  <a:moveTo>
                    <a:pt x="15959" y="15050"/>
                  </a:moveTo>
                  <a:lnTo>
                    <a:pt x="15992" y="15185"/>
                  </a:lnTo>
                  <a:lnTo>
                    <a:pt x="15790" y="15219"/>
                  </a:lnTo>
                  <a:lnTo>
                    <a:pt x="15588" y="15252"/>
                  </a:lnTo>
                  <a:lnTo>
                    <a:pt x="15218" y="15387"/>
                  </a:lnTo>
                  <a:lnTo>
                    <a:pt x="14444" y="15690"/>
                  </a:lnTo>
                  <a:lnTo>
                    <a:pt x="14073" y="15858"/>
                  </a:lnTo>
                  <a:lnTo>
                    <a:pt x="13703" y="16060"/>
                  </a:lnTo>
                  <a:lnTo>
                    <a:pt x="13636" y="15791"/>
                  </a:lnTo>
                  <a:lnTo>
                    <a:pt x="13804" y="15757"/>
                  </a:lnTo>
                  <a:lnTo>
                    <a:pt x="13972" y="15724"/>
                  </a:lnTo>
                  <a:lnTo>
                    <a:pt x="14275" y="15623"/>
                  </a:lnTo>
                  <a:lnTo>
                    <a:pt x="14612" y="15488"/>
                  </a:lnTo>
                  <a:lnTo>
                    <a:pt x="14915" y="15387"/>
                  </a:lnTo>
                  <a:lnTo>
                    <a:pt x="15454" y="15252"/>
                  </a:lnTo>
                  <a:lnTo>
                    <a:pt x="15723" y="15151"/>
                  </a:lnTo>
                  <a:lnTo>
                    <a:pt x="15959" y="15050"/>
                  </a:lnTo>
                  <a:close/>
                  <a:moveTo>
                    <a:pt x="16026" y="15421"/>
                  </a:moveTo>
                  <a:lnTo>
                    <a:pt x="16093" y="15623"/>
                  </a:lnTo>
                  <a:lnTo>
                    <a:pt x="15420" y="15858"/>
                  </a:lnTo>
                  <a:lnTo>
                    <a:pt x="14747" y="16027"/>
                  </a:lnTo>
                  <a:lnTo>
                    <a:pt x="14275" y="16195"/>
                  </a:lnTo>
                  <a:lnTo>
                    <a:pt x="14040" y="16262"/>
                  </a:lnTo>
                  <a:lnTo>
                    <a:pt x="13838" y="16397"/>
                  </a:lnTo>
                  <a:lnTo>
                    <a:pt x="13737" y="16128"/>
                  </a:lnTo>
                  <a:lnTo>
                    <a:pt x="14073" y="16060"/>
                  </a:lnTo>
                  <a:lnTo>
                    <a:pt x="14410" y="15959"/>
                  </a:lnTo>
                  <a:lnTo>
                    <a:pt x="14713" y="15825"/>
                  </a:lnTo>
                  <a:lnTo>
                    <a:pt x="15050" y="15690"/>
                  </a:lnTo>
                  <a:lnTo>
                    <a:pt x="16026" y="15421"/>
                  </a:lnTo>
                  <a:close/>
                  <a:moveTo>
                    <a:pt x="16161" y="15825"/>
                  </a:moveTo>
                  <a:lnTo>
                    <a:pt x="16228" y="15993"/>
                  </a:lnTo>
                  <a:lnTo>
                    <a:pt x="15151" y="16330"/>
                  </a:lnTo>
                  <a:lnTo>
                    <a:pt x="14578" y="16532"/>
                  </a:lnTo>
                  <a:lnTo>
                    <a:pt x="14309" y="16667"/>
                  </a:lnTo>
                  <a:lnTo>
                    <a:pt x="14040" y="16835"/>
                  </a:lnTo>
                  <a:lnTo>
                    <a:pt x="13871" y="16532"/>
                  </a:lnTo>
                  <a:lnTo>
                    <a:pt x="14174" y="16465"/>
                  </a:lnTo>
                  <a:lnTo>
                    <a:pt x="14444" y="16397"/>
                  </a:lnTo>
                  <a:lnTo>
                    <a:pt x="14982" y="16229"/>
                  </a:lnTo>
                  <a:lnTo>
                    <a:pt x="15588" y="16060"/>
                  </a:lnTo>
                  <a:lnTo>
                    <a:pt x="16161" y="15825"/>
                  </a:lnTo>
                  <a:close/>
                  <a:moveTo>
                    <a:pt x="10370" y="1"/>
                  </a:moveTo>
                  <a:lnTo>
                    <a:pt x="10303" y="68"/>
                  </a:lnTo>
                  <a:lnTo>
                    <a:pt x="10168" y="169"/>
                  </a:lnTo>
                  <a:lnTo>
                    <a:pt x="10033" y="304"/>
                  </a:lnTo>
                  <a:lnTo>
                    <a:pt x="10000" y="371"/>
                  </a:lnTo>
                  <a:lnTo>
                    <a:pt x="9966" y="472"/>
                  </a:lnTo>
                  <a:lnTo>
                    <a:pt x="10000" y="506"/>
                  </a:lnTo>
                  <a:lnTo>
                    <a:pt x="10033" y="607"/>
                  </a:lnTo>
                  <a:lnTo>
                    <a:pt x="10067" y="674"/>
                  </a:lnTo>
                  <a:lnTo>
                    <a:pt x="10134" y="876"/>
                  </a:lnTo>
                  <a:lnTo>
                    <a:pt x="10067" y="910"/>
                  </a:lnTo>
                  <a:lnTo>
                    <a:pt x="10033" y="977"/>
                  </a:lnTo>
                  <a:lnTo>
                    <a:pt x="10033" y="1045"/>
                  </a:lnTo>
                  <a:lnTo>
                    <a:pt x="10067" y="1078"/>
                  </a:lnTo>
                  <a:lnTo>
                    <a:pt x="10033" y="1449"/>
                  </a:lnTo>
                  <a:lnTo>
                    <a:pt x="10033" y="1651"/>
                  </a:lnTo>
                  <a:lnTo>
                    <a:pt x="10000" y="1886"/>
                  </a:lnTo>
                  <a:lnTo>
                    <a:pt x="9899" y="2324"/>
                  </a:lnTo>
                  <a:lnTo>
                    <a:pt x="9831" y="2661"/>
                  </a:lnTo>
                  <a:lnTo>
                    <a:pt x="9798" y="2997"/>
                  </a:lnTo>
                  <a:lnTo>
                    <a:pt x="9764" y="3334"/>
                  </a:lnTo>
                  <a:lnTo>
                    <a:pt x="9798" y="3671"/>
                  </a:lnTo>
                  <a:lnTo>
                    <a:pt x="9831" y="3772"/>
                  </a:lnTo>
                  <a:lnTo>
                    <a:pt x="9798" y="3772"/>
                  </a:lnTo>
                  <a:lnTo>
                    <a:pt x="7643" y="3536"/>
                  </a:lnTo>
                  <a:lnTo>
                    <a:pt x="5488" y="3368"/>
                  </a:lnTo>
                  <a:lnTo>
                    <a:pt x="3333" y="3166"/>
                  </a:lnTo>
                  <a:lnTo>
                    <a:pt x="1179" y="2964"/>
                  </a:lnTo>
                  <a:lnTo>
                    <a:pt x="1145" y="2930"/>
                  </a:lnTo>
                  <a:lnTo>
                    <a:pt x="1078" y="2930"/>
                  </a:lnTo>
                  <a:lnTo>
                    <a:pt x="1044" y="2964"/>
                  </a:lnTo>
                  <a:lnTo>
                    <a:pt x="1010" y="2997"/>
                  </a:lnTo>
                  <a:lnTo>
                    <a:pt x="1010" y="3031"/>
                  </a:lnTo>
                  <a:lnTo>
                    <a:pt x="876" y="3469"/>
                  </a:lnTo>
                  <a:lnTo>
                    <a:pt x="775" y="3906"/>
                  </a:lnTo>
                  <a:lnTo>
                    <a:pt x="674" y="4344"/>
                  </a:lnTo>
                  <a:lnTo>
                    <a:pt x="606" y="4782"/>
                  </a:lnTo>
                  <a:lnTo>
                    <a:pt x="539" y="5691"/>
                  </a:lnTo>
                  <a:lnTo>
                    <a:pt x="472" y="6566"/>
                  </a:lnTo>
                  <a:lnTo>
                    <a:pt x="370" y="7542"/>
                  </a:lnTo>
                  <a:lnTo>
                    <a:pt x="236" y="8519"/>
                  </a:lnTo>
                  <a:lnTo>
                    <a:pt x="101" y="9495"/>
                  </a:lnTo>
                  <a:lnTo>
                    <a:pt x="34" y="10472"/>
                  </a:lnTo>
                  <a:lnTo>
                    <a:pt x="0" y="10842"/>
                  </a:lnTo>
                  <a:lnTo>
                    <a:pt x="0" y="11246"/>
                  </a:lnTo>
                  <a:lnTo>
                    <a:pt x="34" y="11650"/>
                  </a:lnTo>
                  <a:lnTo>
                    <a:pt x="101" y="12054"/>
                  </a:lnTo>
                  <a:lnTo>
                    <a:pt x="168" y="12424"/>
                  </a:lnTo>
                  <a:lnTo>
                    <a:pt x="303" y="12795"/>
                  </a:lnTo>
                  <a:lnTo>
                    <a:pt x="505" y="13165"/>
                  </a:lnTo>
                  <a:lnTo>
                    <a:pt x="741" y="13468"/>
                  </a:lnTo>
                  <a:lnTo>
                    <a:pt x="909" y="13704"/>
                  </a:lnTo>
                  <a:lnTo>
                    <a:pt x="1145" y="13906"/>
                  </a:lnTo>
                  <a:lnTo>
                    <a:pt x="1381" y="14108"/>
                  </a:lnTo>
                  <a:lnTo>
                    <a:pt x="1650" y="14310"/>
                  </a:lnTo>
                  <a:lnTo>
                    <a:pt x="1953" y="14444"/>
                  </a:lnTo>
                  <a:lnTo>
                    <a:pt x="2256" y="14579"/>
                  </a:lnTo>
                  <a:lnTo>
                    <a:pt x="2559" y="14613"/>
                  </a:lnTo>
                  <a:lnTo>
                    <a:pt x="2828" y="14579"/>
                  </a:lnTo>
                  <a:lnTo>
                    <a:pt x="3333" y="14714"/>
                  </a:lnTo>
                  <a:lnTo>
                    <a:pt x="3838" y="14781"/>
                  </a:lnTo>
                  <a:lnTo>
                    <a:pt x="4310" y="14815"/>
                  </a:lnTo>
                  <a:lnTo>
                    <a:pt x="4848" y="14848"/>
                  </a:lnTo>
                  <a:lnTo>
                    <a:pt x="5858" y="14882"/>
                  </a:lnTo>
                  <a:lnTo>
                    <a:pt x="6835" y="14949"/>
                  </a:lnTo>
                  <a:lnTo>
                    <a:pt x="7912" y="15084"/>
                  </a:lnTo>
                  <a:lnTo>
                    <a:pt x="8956" y="15252"/>
                  </a:lnTo>
                  <a:lnTo>
                    <a:pt x="9495" y="15286"/>
                  </a:lnTo>
                  <a:lnTo>
                    <a:pt x="10033" y="15320"/>
                  </a:lnTo>
                  <a:lnTo>
                    <a:pt x="10572" y="15286"/>
                  </a:lnTo>
                  <a:lnTo>
                    <a:pt x="11111" y="15252"/>
                  </a:lnTo>
                  <a:lnTo>
                    <a:pt x="11245" y="15252"/>
                  </a:lnTo>
                  <a:lnTo>
                    <a:pt x="11279" y="15219"/>
                  </a:lnTo>
                  <a:lnTo>
                    <a:pt x="11313" y="15151"/>
                  </a:lnTo>
                  <a:lnTo>
                    <a:pt x="11313" y="14680"/>
                  </a:lnTo>
                  <a:lnTo>
                    <a:pt x="11380" y="14175"/>
                  </a:lnTo>
                  <a:lnTo>
                    <a:pt x="11616" y="13165"/>
                  </a:lnTo>
                  <a:lnTo>
                    <a:pt x="11818" y="12155"/>
                  </a:lnTo>
                  <a:lnTo>
                    <a:pt x="11919" y="11616"/>
                  </a:lnTo>
                  <a:lnTo>
                    <a:pt x="11919" y="11145"/>
                  </a:lnTo>
                  <a:lnTo>
                    <a:pt x="12222" y="12155"/>
                  </a:lnTo>
                  <a:lnTo>
                    <a:pt x="12356" y="12660"/>
                  </a:lnTo>
                  <a:lnTo>
                    <a:pt x="12491" y="13199"/>
                  </a:lnTo>
                  <a:lnTo>
                    <a:pt x="12525" y="13266"/>
                  </a:lnTo>
                  <a:lnTo>
                    <a:pt x="12626" y="13266"/>
                  </a:lnTo>
                  <a:lnTo>
                    <a:pt x="12693" y="13232"/>
                  </a:lnTo>
                  <a:lnTo>
                    <a:pt x="12727" y="13468"/>
                  </a:lnTo>
                  <a:lnTo>
                    <a:pt x="12828" y="13704"/>
                  </a:lnTo>
                  <a:lnTo>
                    <a:pt x="12996" y="14108"/>
                  </a:lnTo>
                  <a:lnTo>
                    <a:pt x="13131" y="14613"/>
                  </a:lnTo>
                  <a:lnTo>
                    <a:pt x="13265" y="15151"/>
                  </a:lnTo>
                  <a:lnTo>
                    <a:pt x="13333" y="15589"/>
                  </a:lnTo>
                  <a:lnTo>
                    <a:pt x="13467" y="16229"/>
                  </a:lnTo>
                  <a:lnTo>
                    <a:pt x="13568" y="16532"/>
                  </a:lnTo>
                  <a:lnTo>
                    <a:pt x="13669" y="16801"/>
                  </a:lnTo>
                  <a:lnTo>
                    <a:pt x="13737" y="16902"/>
                  </a:lnTo>
                  <a:lnTo>
                    <a:pt x="13804" y="16970"/>
                  </a:lnTo>
                  <a:lnTo>
                    <a:pt x="13905" y="17037"/>
                  </a:lnTo>
                  <a:lnTo>
                    <a:pt x="14040" y="17037"/>
                  </a:lnTo>
                  <a:lnTo>
                    <a:pt x="14107" y="16970"/>
                  </a:lnTo>
                  <a:lnTo>
                    <a:pt x="14376" y="16902"/>
                  </a:lnTo>
                  <a:lnTo>
                    <a:pt x="14679" y="16801"/>
                  </a:lnTo>
                  <a:lnTo>
                    <a:pt x="15218" y="16566"/>
                  </a:lnTo>
                  <a:lnTo>
                    <a:pt x="16262" y="16229"/>
                  </a:lnTo>
                  <a:lnTo>
                    <a:pt x="16295" y="16296"/>
                  </a:lnTo>
                  <a:lnTo>
                    <a:pt x="16329" y="16330"/>
                  </a:lnTo>
                  <a:lnTo>
                    <a:pt x="16430" y="16330"/>
                  </a:lnTo>
                  <a:lnTo>
                    <a:pt x="16497" y="16262"/>
                  </a:lnTo>
                  <a:lnTo>
                    <a:pt x="16497" y="16229"/>
                  </a:lnTo>
                  <a:lnTo>
                    <a:pt x="16531" y="16161"/>
                  </a:lnTo>
                  <a:lnTo>
                    <a:pt x="16497" y="16161"/>
                  </a:lnTo>
                  <a:lnTo>
                    <a:pt x="16598" y="16128"/>
                  </a:lnTo>
                  <a:lnTo>
                    <a:pt x="16666" y="16094"/>
                  </a:lnTo>
                  <a:lnTo>
                    <a:pt x="16666" y="16060"/>
                  </a:lnTo>
                  <a:lnTo>
                    <a:pt x="16699" y="15959"/>
                  </a:lnTo>
                  <a:lnTo>
                    <a:pt x="16632" y="15892"/>
                  </a:lnTo>
                  <a:lnTo>
                    <a:pt x="16531" y="15892"/>
                  </a:lnTo>
                  <a:lnTo>
                    <a:pt x="16464" y="15926"/>
                  </a:lnTo>
                  <a:lnTo>
                    <a:pt x="16396" y="15724"/>
                  </a:lnTo>
                  <a:lnTo>
                    <a:pt x="16464" y="15690"/>
                  </a:lnTo>
                  <a:lnTo>
                    <a:pt x="16430" y="15623"/>
                  </a:lnTo>
                  <a:lnTo>
                    <a:pt x="16396" y="15555"/>
                  </a:lnTo>
                  <a:lnTo>
                    <a:pt x="16363" y="15522"/>
                  </a:lnTo>
                  <a:lnTo>
                    <a:pt x="16262" y="15219"/>
                  </a:lnTo>
                  <a:lnTo>
                    <a:pt x="16161" y="14949"/>
                  </a:lnTo>
                  <a:lnTo>
                    <a:pt x="16127" y="14646"/>
                  </a:lnTo>
                  <a:lnTo>
                    <a:pt x="16026" y="14074"/>
                  </a:lnTo>
                  <a:lnTo>
                    <a:pt x="15959" y="13670"/>
                  </a:lnTo>
                  <a:lnTo>
                    <a:pt x="15824" y="13232"/>
                  </a:lnTo>
                  <a:lnTo>
                    <a:pt x="15656" y="12828"/>
                  </a:lnTo>
                  <a:lnTo>
                    <a:pt x="15454" y="12424"/>
                  </a:lnTo>
                  <a:lnTo>
                    <a:pt x="15521" y="12424"/>
                  </a:lnTo>
                  <a:lnTo>
                    <a:pt x="15588" y="12357"/>
                  </a:lnTo>
                  <a:lnTo>
                    <a:pt x="15588" y="12290"/>
                  </a:lnTo>
                  <a:lnTo>
                    <a:pt x="15555" y="12222"/>
                  </a:lnTo>
                  <a:lnTo>
                    <a:pt x="15487" y="12155"/>
                  </a:lnTo>
                  <a:lnTo>
                    <a:pt x="15487" y="12088"/>
                  </a:lnTo>
                  <a:lnTo>
                    <a:pt x="15353" y="11886"/>
                  </a:lnTo>
                  <a:lnTo>
                    <a:pt x="15218" y="11650"/>
                  </a:lnTo>
                  <a:lnTo>
                    <a:pt x="15151" y="11414"/>
                  </a:lnTo>
                  <a:lnTo>
                    <a:pt x="15083" y="11179"/>
                  </a:lnTo>
                  <a:lnTo>
                    <a:pt x="14982" y="10674"/>
                  </a:lnTo>
                  <a:lnTo>
                    <a:pt x="14881" y="10169"/>
                  </a:lnTo>
                  <a:lnTo>
                    <a:pt x="14612" y="8990"/>
                  </a:lnTo>
                  <a:lnTo>
                    <a:pt x="14477" y="8418"/>
                  </a:lnTo>
                  <a:lnTo>
                    <a:pt x="14309" y="7845"/>
                  </a:lnTo>
                  <a:lnTo>
                    <a:pt x="14073" y="7239"/>
                  </a:lnTo>
                  <a:lnTo>
                    <a:pt x="13838" y="6667"/>
                  </a:lnTo>
                  <a:lnTo>
                    <a:pt x="13568" y="6095"/>
                  </a:lnTo>
                  <a:lnTo>
                    <a:pt x="13366" y="5489"/>
                  </a:lnTo>
                  <a:lnTo>
                    <a:pt x="13164" y="4883"/>
                  </a:lnTo>
                  <a:lnTo>
                    <a:pt x="13030" y="4243"/>
                  </a:lnTo>
                  <a:lnTo>
                    <a:pt x="12861" y="3603"/>
                  </a:lnTo>
                  <a:lnTo>
                    <a:pt x="12693" y="2997"/>
                  </a:lnTo>
                  <a:lnTo>
                    <a:pt x="12693" y="2930"/>
                  </a:lnTo>
                  <a:lnTo>
                    <a:pt x="12693" y="2896"/>
                  </a:lnTo>
                  <a:lnTo>
                    <a:pt x="12659" y="2863"/>
                  </a:lnTo>
                  <a:lnTo>
                    <a:pt x="12626" y="2829"/>
                  </a:lnTo>
                  <a:lnTo>
                    <a:pt x="12558" y="2829"/>
                  </a:lnTo>
                  <a:lnTo>
                    <a:pt x="12525" y="2863"/>
                  </a:lnTo>
                  <a:lnTo>
                    <a:pt x="12457" y="2896"/>
                  </a:lnTo>
                  <a:lnTo>
                    <a:pt x="12323" y="2627"/>
                  </a:lnTo>
                  <a:lnTo>
                    <a:pt x="12154" y="2358"/>
                  </a:lnTo>
                  <a:lnTo>
                    <a:pt x="11952" y="2122"/>
                  </a:lnTo>
                  <a:lnTo>
                    <a:pt x="11717" y="1920"/>
                  </a:lnTo>
                  <a:lnTo>
                    <a:pt x="11447" y="1651"/>
                  </a:lnTo>
                  <a:lnTo>
                    <a:pt x="11212" y="1415"/>
                  </a:lnTo>
                  <a:lnTo>
                    <a:pt x="11010" y="1146"/>
                  </a:lnTo>
                  <a:lnTo>
                    <a:pt x="10909" y="977"/>
                  </a:lnTo>
                  <a:lnTo>
                    <a:pt x="10841" y="809"/>
                  </a:lnTo>
                  <a:lnTo>
                    <a:pt x="10841" y="742"/>
                  </a:lnTo>
                  <a:lnTo>
                    <a:pt x="10808" y="641"/>
                  </a:lnTo>
                  <a:lnTo>
                    <a:pt x="10707" y="439"/>
                  </a:lnTo>
                  <a:lnTo>
                    <a:pt x="10639" y="203"/>
                  </a:lnTo>
                  <a:lnTo>
                    <a:pt x="10606" y="102"/>
                  </a:lnTo>
                  <a:lnTo>
                    <a:pt x="10538" y="34"/>
                  </a:lnTo>
                  <a:lnTo>
                    <a:pt x="10505" y="1"/>
                  </a:lnTo>
                  <a:lnTo>
                    <a:pt x="10471" y="34"/>
                  </a:lnTo>
                  <a:lnTo>
                    <a:pt x="104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6" name="Shape 1546"/>
            <p:cNvSpPr/>
            <p:nvPr/>
          </p:nvSpPr>
          <p:spPr>
            <a:xfrm>
              <a:off x="1163675" y="316400"/>
              <a:ext cx="196150" cy="86700"/>
            </a:xfrm>
            <a:custGeom>
              <a:avLst/>
              <a:gdLst/>
              <a:ahLst/>
              <a:cxnLst/>
              <a:rect l="0" t="0" r="0" b="0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7" name="Shape 1547"/>
            <p:cNvSpPr/>
            <p:nvPr/>
          </p:nvSpPr>
          <p:spPr>
            <a:xfrm>
              <a:off x="1182200" y="340800"/>
              <a:ext cx="14325" cy="6750"/>
            </a:xfrm>
            <a:custGeom>
              <a:avLst/>
              <a:gdLst/>
              <a:ahLst/>
              <a:cxnLst/>
              <a:rect l="0" t="0" r="0" b="0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8" name="Shape 1548"/>
            <p:cNvSpPr/>
            <p:nvPr/>
          </p:nvSpPr>
          <p:spPr>
            <a:xfrm>
              <a:off x="1322750" y="339950"/>
              <a:ext cx="7600" cy="38750"/>
            </a:xfrm>
            <a:custGeom>
              <a:avLst/>
              <a:gdLst/>
              <a:ahLst/>
              <a:cxnLst/>
              <a:rect l="0" t="0" r="0" b="0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9" name="Shape 1549"/>
            <p:cNvSpPr/>
            <p:nvPr/>
          </p:nvSpPr>
          <p:spPr>
            <a:xfrm>
              <a:off x="1311825" y="347525"/>
              <a:ext cx="5900" cy="21075"/>
            </a:xfrm>
            <a:custGeom>
              <a:avLst/>
              <a:gdLst/>
              <a:ahLst/>
              <a:cxnLst/>
              <a:rect l="0" t="0" r="0" b="0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0" name="Shape 1550"/>
            <p:cNvSpPr/>
            <p:nvPr/>
          </p:nvSpPr>
          <p:spPr>
            <a:xfrm>
              <a:off x="1075300" y="284400"/>
              <a:ext cx="87575" cy="75775"/>
            </a:xfrm>
            <a:custGeom>
              <a:avLst/>
              <a:gdLst/>
              <a:ahLst/>
              <a:cxnLst/>
              <a:rect l="0" t="0" r="0" b="0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1" name="Shape 1551"/>
            <p:cNvSpPr/>
            <p:nvPr/>
          </p:nvSpPr>
          <p:spPr>
            <a:xfrm>
              <a:off x="3745175" y="1413975"/>
              <a:ext cx="31175" cy="15175"/>
            </a:xfrm>
            <a:custGeom>
              <a:avLst/>
              <a:gdLst/>
              <a:ahLst/>
              <a:cxnLst/>
              <a:rect l="0" t="0" r="0" b="0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2" name="Shape 1552"/>
            <p:cNvSpPr/>
            <p:nvPr/>
          </p:nvSpPr>
          <p:spPr>
            <a:xfrm>
              <a:off x="3255300" y="2000625"/>
              <a:ext cx="521050" cy="741575"/>
            </a:xfrm>
            <a:custGeom>
              <a:avLst/>
              <a:gdLst/>
              <a:ahLst/>
              <a:cxnLst/>
              <a:rect l="0" t="0" r="0" b="0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3" name="Shape 1553"/>
            <p:cNvSpPr/>
            <p:nvPr/>
          </p:nvSpPr>
          <p:spPr>
            <a:xfrm>
              <a:off x="3169450" y="1194275"/>
              <a:ext cx="606900" cy="726425"/>
            </a:xfrm>
            <a:custGeom>
              <a:avLst/>
              <a:gdLst/>
              <a:ahLst/>
              <a:cxnLst/>
              <a:rect l="0" t="0" r="0" b="0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4" name="Shape 1554"/>
            <p:cNvSpPr/>
            <p:nvPr/>
          </p:nvSpPr>
          <p:spPr>
            <a:xfrm>
              <a:off x="1181350" y="352575"/>
              <a:ext cx="14350" cy="7600"/>
            </a:xfrm>
            <a:custGeom>
              <a:avLst/>
              <a:gdLst/>
              <a:ahLst/>
              <a:cxnLst/>
              <a:rect l="0" t="0" r="0" b="0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5" name="Shape 1555"/>
            <p:cNvSpPr/>
            <p:nvPr/>
          </p:nvSpPr>
          <p:spPr>
            <a:xfrm>
              <a:off x="3756950" y="1480475"/>
              <a:ext cx="19400" cy="8425"/>
            </a:xfrm>
            <a:custGeom>
              <a:avLst/>
              <a:gdLst/>
              <a:ahLst/>
              <a:cxnLst/>
              <a:rect l="0" t="0" r="0" b="0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6" name="Shape 1556"/>
            <p:cNvSpPr/>
            <p:nvPr/>
          </p:nvSpPr>
          <p:spPr>
            <a:xfrm>
              <a:off x="3750225" y="1433325"/>
              <a:ext cx="26125" cy="14325"/>
            </a:xfrm>
            <a:custGeom>
              <a:avLst/>
              <a:gdLst/>
              <a:ahLst/>
              <a:cxnLst/>
              <a:rect l="0" t="0" r="0" b="0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7" name="Shape 1557"/>
            <p:cNvSpPr/>
            <p:nvPr/>
          </p:nvSpPr>
          <p:spPr>
            <a:xfrm>
              <a:off x="3766225" y="1498975"/>
              <a:ext cx="10125" cy="8450"/>
            </a:xfrm>
            <a:custGeom>
              <a:avLst/>
              <a:gdLst/>
              <a:ahLst/>
              <a:cxnLst/>
              <a:rect l="0" t="0" r="0" b="0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8" name="Shape 1558"/>
            <p:cNvSpPr/>
            <p:nvPr/>
          </p:nvSpPr>
          <p:spPr>
            <a:xfrm>
              <a:off x="3769575" y="2203475"/>
              <a:ext cx="6775" cy="14350"/>
            </a:xfrm>
            <a:custGeom>
              <a:avLst/>
              <a:gdLst/>
              <a:ahLst/>
              <a:cxnLst/>
              <a:rect l="0" t="0" r="0" b="0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9" name="Shape 1559"/>
            <p:cNvSpPr/>
            <p:nvPr/>
          </p:nvSpPr>
          <p:spPr>
            <a:xfrm>
              <a:off x="2059250" y="2761525"/>
              <a:ext cx="9275" cy="15175"/>
            </a:xfrm>
            <a:custGeom>
              <a:avLst/>
              <a:gdLst/>
              <a:ahLst/>
              <a:cxnLst/>
              <a:rect l="0" t="0" r="0" b="0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0" name="Shape 1560"/>
            <p:cNvSpPr/>
            <p:nvPr/>
          </p:nvSpPr>
          <p:spPr>
            <a:xfrm>
              <a:off x="3767900" y="2217800"/>
              <a:ext cx="8450" cy="25275"/>
            </a:xfrm>
            <a:custGeom>
              <a:avLst/>
              <a:gdLst/>
              <a:ahLst/>
              <a:cxnLst/>
              <a:rect l="0" t="0" r="0" b="0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1" name="Shape 1561"/>
            <p:cNvSpPr/>
            <p:nvPr/>
          </p:nvSpPr>
          <p:spPr>
            <a:xfrm>
              <a:off x="429725" y="2388650"/>
              <a:ext cx="132175" cy="129650"/>
            </a:xfrm>
            <a:custGeom>
              <a:avLst/>
              <a:gdLst/>
              <a:ahLst/>
              <a:cxnLst/>
              <a:rect l="0" t="0" r="0" b="0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2" name="Shape 1562"/>
            <p:cNvSpPr/>
            <p:nvPr/>
          </p:nvSpPr>
          <p:spPr>
            <a:xfrm>
              <a:off x="1768875" y="2760700"/>
              <a:ext cx="12650" cy="16000"/>
            </a:xfrm>
            <a:custGeom>
              <a:avLst/>
              <a:gdLst/>
              <a:ahLst/>
              <a:cxnLst/>
              <a:rect l="0" t="0" r="0" b="0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3" name="Shape 1563"/>
            <p:cNvSpPr/>
            <p:nvPr/>
          </p:nvSpPr>
          <p:spPr>
            <a:xfrm>
              <a:off x="1741075" y="2721975"/>
              <a:ext cx="61475" cy="64000"/>
            </a:xfrm>
            <a:custGeom>
              <a:avLst/>
              <a:gdLst/>
              <a:ahLst/>
              <a:cxnLst/>
              <a:rect l="0" t="0" r="0" b="0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4" name="Shape 1564"/>
            <p:cNvSpPr/>
            <p:nvPr/>
          </p:nvSpPr>
          <p:spPr>
            <a:xfrm>
              <a:off x="1811800" y="2723650"/>
              <a:ext cx="68200" cy="64000"/>
            </a:xfrm>
            <a:custGeom>
              <a:avLst/>
              <a:gdLst/>
              <a:ahLst/>
              <a:cxnLst/>
              <a:rect l="0" t="0" r="0" b="0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5" name="Shape 1565"/>
            <p:cNvSpPr/>
            <p:nvPr/>
          </p:nvSpPr>
          <p:spPr>
            <a:xfrm>
              <a:off x="1839575" y="2762375"/>
              <a:ext cx="14325" cy="16025"/>
            </a:xfrm>
            <a:custGeom>
              <a:avLst/>
              <a:gdLst/>
              <a:ahLst/>
              <a:cxnLst/>
              <a:rect l="0" t="0" r="0" b="0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6" name="Shape 1566"/>
            <p:cNvSpPr/>
            <p:nvPr/>
          </p:nvSpPr>
          <p:spPr>
            <a:xfrm>
              <a:off x="1919525" y="2800250"/>
              <a:ext cx="4225" cy="23600"/>
            </a:xfrm>
            <a:custGeom>
              <a:avLst/>
              <a:gdLst/>
              <a:ahLst/>
              <a:cxnLst/>
              <a:rect l="0" t="0" r="0" b="0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7" name="Shape 1567"/>
            <p:cNvSpPr/>
            <p:nvPr/>
          </p:nvSpPr>
          <p:spPr>
            <a:xfrm>
              <a:off x="1775600" y="2796875"/>
              <a:ext cx="64825" cy="26975"/>
            </a:xfrm>
            <a:custGeom>
              <a:avLst/>
              <a:gdLst/>
              <a:ahLst/>
              <a:cxnLst/>
              <a:rect l="0" t="0" r="0" b="0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8" name="Shape 1568"/>
            <p:cNvSpPr/>
            <p:nvPr/>
          </p:nvSpPr>
          <p:spPr>
            <a:xfrm>
              <a:off x="528200" y="2421475"/>
              <a:ext cx="15175" cy="10125"/>
            </a:xfrm>
            <a:custGeom>
              <a:avLst/>
              <a:gdLst/>
              <a:ahLst/>
              <a:cxnLst/>
              <a:rect l="0" t="0" r="0" b="0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9" name="Shape 1569"/>
            <p:cNvSpPr/>
            <p:nvPr/>
          </p:nvSpPr>
          <p:spPr>
            <a:xfrm>
              <a:off x="1885850" y="272197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0" name="Shape 1570"/>
            <p:cNvSpPr/>
            <p:nvPr/>
          </p:nvSpPr>
          <p:spPr>
            <a:xfrm>
              <a:off x="1984350" y="2761525"/>
              <a:ext cx="14325" cy="15175"/>
            </a:xfrm>
            <a:custGeom>
              <a:avLst/>
              <a:gdLst/>
              <a:ahLst/>
              <a:cxnLst/>
              <a:rect l="0" t="0" r="0" b="0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1" name="Shape 1571"/>
            <p:cNvSpPr/>
            <p:nvPr/>
          </p:nvSpPr>
          <p:spPr>
            <a:xfrm>
              <a:off x="1973400" y="267485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2" name="Shape 1572"/>
            <p:cNvSpPr/>
            <p:nvPr/>
          </p:nvSpPr>
          <p:spPr>
            <a:xfrm>
              <a:off x="1915325" y="2794350"/>
              <a:ext cx="69050" cy="29500"/>
            </a:xfrm>
            <a:custGeom>
              <a:avLst/>
              <a:gdLst/>
              <a:ahLst/>
              <a:cxnLst/>
              <a:rect l="0" t="0" r="0" b="0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3" name="Shape 1573"/>
            <p:cNvSpPr/>
            <p:nvPr/>
          </p:nvSpPr>
          <p:spPr>
            <a:xfrm>
              <a:off x="2033150" y="2721975"/>
              <a:ext cx="65675" cy="66525"/>
            </a:xfrm>
            <a:custGeom>
              <a:avLst/>
              <a:gdLst/>
              <a:ahLst/>
              <a:cxnLst/>
              <a:rect l="0" t="0" r="0" b="0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4" name="Shape 1574"/>
            <p:cNvSpPr/>
            <p:nvPr/>
          </p:nvSpPr>
          <p:spPr>
            <a:xfrm>
              <a:off x="1913625" y="2764050"/>
              <a:ext cx="10125" cy="13500"/>
            </a:xfrm>
            <a:custGeom>
              <a:avLst/>
              <a:gdLst/>
              <a:ahLst/>
              <a:cxnLst/>
              <a:rect l="0" t="0" r="0" b="0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5" name="Shape 1575"/>
            <p:cNvSpPr/>
            <p:nvPr/>
          </p:nvSpPr>
          <p:spPr>
            <a:xfrm>
              <a:off x="1959075" y="2722825"/>
              <a:ext cx="63175" cy="66500"/>
            </a:xfrm>
            <a:custGeom>
              <a:avLst/>
              <a:gdLst/>
              <a:ahLst/>
              <a:cxnLst/>
              <a:rect l="0" t="0" r="0" b="0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6" name="Shape 1576"/>
            <p:cNvSpPr/>
            <p:nvPr/>
          </p:nvSpPr>
          <p:spPr>
            <a:xfrm>
              <a:off x="1895950" y="2673150"/>
              <a:ext cx="69900" cy="43800"/>
            </a:xfrm>
            <a:custGeom>
              <a:avLst/>
              <a:gdLst/>
              <a:ahLst/>
              <a:cxnLst/>
              <a:rect l="0" t="0" r="0" b="0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7" name="Shape 1577"/>
            <p:cNvSpPr/>
            <p:nvPr/>
          </p:nvSpPr>
          <p:spPr>
            <a:xfrm>
              <a:off x="1847975" y="2798575"/>
              <a:ext cx="64000" cy="25275"/>
            </a:xfrm>
            <a:custGeom>
              <a:avLst/>
              <a:gdLst/>
              <a:ahLst/>
              <a:cxnLst/>
              <a:rect l="0" t="0" r="0" b="0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8" name="Shape 1578"/>
            <p:cNvSpPr/>
            <p:nvPr/>
          </p:nvSpPr>
          <p:spPr>
            <a:xfrm>
              <a:off x="457500" y="2411375"/>
              <a:ext cx="14325" cy="12650"/>
            </a:xfrm>
            <a:custGeom>
              <a:avLst/>
              <a:gdLst/>
              <a:ahLst/>
              <a:cxnLst/>
              <a:rect l="0" t="0" r="0" b="0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9" name="Shape 1579"/>
            <p:cNvSpPr/>
            <p:nvPr/>
          </p:nvSpPr>
          <p:spPr>
            <a:xfrm>
              <a:off x="438125" y="2432425"/>
              <a:ext cx="19400" cy="6750"/>
            </a:xfrm>
            <a:custGeom>
              <a:avLst/>
              <a:gdLst/>
              <a:ahLst/>
              <a:cxnLst/>
              <a:rect l="0" t="0" r="0" b="0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0" name="Shape 1580"/>
            <p:cNvSpPr/>
            <p:nvPr/>
          </p:nvSpPr>
          <p:spPr>
            <a:xfrm>
              <a:off x="408675" y="2075550"/>
              <a:ext cx="73250" cy="76625"/>
            </a:xfrm>
            <a:custGeom>
              <a:avLst/>
              <a:gdLst/>
              <a:ahLst/>
              <a:cxnLst/>
              <a:rect l="0" t="0" r="0" b="0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1" name="Shape 1581"/>
            <p:cNvSpPr/>
            <p:nvPr/>
          </p:nvSpPr>
          <p:spPr>
            <a:xfrm>
              <a:off x="485275" y="2399600"/>
              <a:ext cx="6750" cy="16850"/>
            </a:xfrm>
            <a:custGeom>
              <a:avLst/>
              <a:gdLst/>
              <a:ahLst/>
              <a:cxnLst/>
              <a:rect l="0" t="0" r="0" b="0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2" name="Shape 1582"/>
            <p:cNvSpPr/>
            <p:nvPr/>
          </p:nvSpPr>
          <p:spPr>
            <a:xfrm>
              <a:off x="483575" y="2424850"/>
              <a:ext cx="49700" cy="49700"/>
            </a:xfrm>
            <a:custGeom>
              <a:avLst/>
              <a:gdLst/>
              <a:ahLst/>
              <a:cxnLst/>
              <a:rect l="0" t="0" r="0" b="0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3" name="Shape 1583"/>
            <p:cNvSpPr/>
            <p:nvPr/>
          </p:nvSpPr>
          <p:spPr>
            <a:xfrm>
              <a:off x="522300" y="2491350"/>
              <a:ext cx="9275" cy="6750"/>
            </a:xfrm>
            <a:custGeom>
              <a:avLst/>
              <a:gdLst/>
              <a:ahLst/>
              <a:cxnLst/>
              <a:rect l="0" t="0" r="0" b="0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4" name="Shape 1584"/>
            <p:cNvSpPr/>
            <p:nvPr/>
          </p:nvSpPr>
          <p:spPr>
            <a:xfrm>
              <a:off x="519775" y="2663900"/>
              <a:ext cx="10125" cy="13500"/>
            </a:xfrm>
            <a:custGeom>
              <a:avLst/>
              <a:gdLst/>
              <a:ahLst/>
              <a:cxnLst/>
              <a:rect l="0" t="0" r="0" b="0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5" name="Shape 1585"/>
            <p:cNvSpPr/>
            <p:nvPr/>
          </p:nvSpPr>
          <p:spPr>
            <a:xfrm>
              <a:off x="539975" y="2774150"/>
              <a:ext cx="9300" cy="11825"/>
            </a:xfrm>
            <a:custGeom>
              <a:avLst/>
              <a:gdLst/>
              <a:ahLst/>
              <a:cxnLst/>
              <a:rect l="0" t="0" r="0" b="0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6" name="Shape 1586"/>
            <p:cNvSpPr/>
            <p:nvPr/>
          </p:nvSpPr>
          <p:spPr>
            <a:xfrm>
              <a:off x="529875" y="2721125"/>
              <a:ext cx="10975" cy="12650"/>
            </a:xfrm>
            <a:custGeom>
              <a:avLst/>
              <a:gdLst/>
              <a:ahLst/>
              <a:cxnLst/>
              <a:rect l="0" t="0" r="0" b="0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7" name="Shape 1587"/>
            <p:cNvSpPr/>
            <p:nvPr/>
          </p:nvSpPr>
          <p:spPr>
            <a:xfrm>
              <a:off x="529025" y="2693350"/>
              <a:ext cx="10150" cy="11825"/>
            </a:xfrm>
            <a:custGeom>
              <a:avLst/>
              <a:gdLst/>
              <a:ahLst/>
              <a:cxnLst/>
              <a:rect l="0" t="0" r="0" b="0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8" name="Shape 1588"/>
            <p:cNvSpPr/>
            <p:nvPr/>
          </p:nvSpPr>
          <p:spPr>
            <a:xfrm>
              <a:off x="1499525" y="2611700"/>
              <a:ext cx="1114425" cy="212150"/>
            </a:xfrm>
            <a:custGeom>
              <a:avLst/>
              <a:gdLst/>
              <a:ahLst/>
              <a:cxnLst/>
              <a:rect l="0" t="0" r="0" b="0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9" name="Shape 1589"/>
            <p:cNvSpPr/>
            <p:nvPr/>
          </p:nvSpPr>
          <p:spPr>
            <a:xfrm>
              <a:off x="2360575" y="2793525"/>
              <a:ext cx="64000" cy="30325"/>
            </a:xfrm>
            <a:custGeom>
              <a:avLst/>
              <a:gdLst/>
              <a:ahLst/>
              <a:cxnLst/>
              <a:rect l="0" t="0" r="0" b="0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0" name="Shape 1590"/>
            <p:cNvSpPr/>
            <p:nvPr/>
          </p:nvSpPr>
          <p:spPr>
            <a:xfrm>
              <a:off x="536625" y="2751425"/>
              <a:ext cx="10125" cy="10125"/>
            </a:xfrm>
            <a:custGeom>
              <a:avLst/>
              <a:gdLst/>
              <a:ahLst/>
              <a:cxnLst/>
              <a:rect l="0" t="0" r="0" b="0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1" name="Shape 1591"/>
            <p:cNvSpPr/>
            <p:nvPr/>
          </p:nvSpPr>
          <p:spPr>
            <a:xfrm>
              <a:off x="545875" y="2804450"/>
              <a:ext cx="9275" cy="14350"/>
            </a:xfrm>
            <a:custGeom>
              <a:avLst/>
              <a:gdLst/>
              <a:ahLst/>
              <a:cxnLst/>
              <a:rect l="0" t="0" r="0" b="0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lor">
    <p:bg>
      <p:bgPr>
        <a:solidFill>
          <a:srgbClr val="F55D4B"/>
        </a:solidFill>
        <a:effectLst/>
      </p:bgPr>
    </p:bg>
    <p:spTree>
      <p:nvGrpSpPr>
        <p:cNvPr id="1" name="Shape 1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9" name="Shape 1699"/>
          <p:cNvGrpSpPr/>
          <p:nvPr/>
        </p:nvGrpSpPr>
        <p:grpSpPr>
          <a:xfrm>
            <a:off x="1" y="4"/>
            <a:ext cx="9152064" cy="6864065"/>
            <a:chOff x="328725" y="238125"/>
            <a:chExt cx="3447625" cy="2585725"/>
          </a:xfrm>
        </p:grpSpPr>
        <p:sp>
          <p:nvSpPr>
            <p:cNvPr id="1700" name="Shape 1700"/>
            <p:cNvSpPr/>
            <p:nvPr/>
          </p:nvSpPr>
          <p:spPr>
            <a:xfrm>
              <a:off x="2397625" y="2721125"/>
              <a:ext cx="62300" cy="66525"/>
            </a:xfrm>
            <a:custGeom>
              <a:avLst/>
              <a:gdLst/>
              <a:ahLst/>
              <a:cxnLst/>
              <a:rect l="0" t="0" r="0" b="0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1" name="Shape 1701"/>
            <p:cNvSpPr/>
            <p:nvPr/>
          </p:nvSpPr>
          <p:spPr>
            <a:xfrm>
              <a:off x="2424550" y="2739650"/>
              <a:ext cx="16850" cy="17700"/>
            </a:xfrm>
            <a:custGeom>
              <a:avLst/>
              <a:gdLst/>
              <a:ahLst/>
              <a:cxnLst/>
              <a:rect l="0" t="0" r="0" b="0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2" name="Shape 1702"/>
            <p:cNvSpPr/>
            <p:nvPr/>
          </p:nvSpPr>
          <p:spPr>
            <a:xfrm>
              <a:off x="2276400" y="2759850"/>
              <a:ext cx="13500" cy="17700"/>
            </a:xfrm>
            <a:custGeom>
              <a:avLst/>
              <a:gdLst/>
              <a:ahLst/>
              <a:cxnLst/>
              <a:rect l="0" t="0" r="0" b="0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3" name="Shape 1703"/>
            <p:cNvSpPr/>
            <p:nvPr/>
          </p:nvSpPr>
          <p:spPr>
            <a:xfrm>
              <a:off x="1523075" y="2675675"/>
              <a:ext cx="67375" cy="38750"/>
            </a:xfrm>
            <a:custGeom>
              <a:avLst/>
              <a:gdLst/>
              <a:ahLst/>
              <a:cxnLst/>
              <a:rect l="0" t="0" r="0" b="0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4" name="Shape 1704"/>
            <p:cNvSpPr/>
            <p:nvPr/>
          </p:nvSpPr>
          <p:spPr>
            <a:xfrm>
              <a:off x="2347950" y="2750600"/>
              <a:ext cx="16025" cy="4225"/>
            </a:xfrm>
            <a:custGeom>
              <a:avLst/>
              <a:gdLst/>
              <a:ahLst/>
              <a:cxnLst/>
              <a:rect l="0" t="0" r="0" b="0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5" name="Shape 1705"/>
            <p:cNvSpPr/>
            <p:nvPr/>
          </p:nvSpPr>
          <p:spPr>
            <a:xfrm>
              <a:off x="2319325" y="2720300"/>
              <a:ext cx="69900" cy="66500"/>
            </a:xfrm>
            <a:custGeom>
              <a:avLst/>
              <a:gdLst/>
              <a:ahLst/>
              <a:cxnLst/>
              <a:rect l="0" t="0" r="0" b="0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6" name="Shape 1706"/>
            <p:cNvSpPr/>
            <p:nvPr/>
          </p:nvSpPr>
          <p:spPr>
            <a:xfrm>
              <a:off x="2128275" y="2674000"/>
              <a:ext cx="67350" cy="42100"/>
            </a:xfrm>
            <a:custGeom>
              <a:avLst/>
              <a:gdLst/>
              <a:ahLst/>
              <a:cxnLst/>
              <a:rect l="0" t="0" r="0" b="0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7" name="Shape 1707"/>
            <p:cNvSpPr/>
            <p:nvPr/>
          </p:nvSpPr>
          <p:spPr>
            <a:xfrm>
              <a:off x="2107225" y="2721125"/>
              <a:ext cx="60625" cy="64850"/>
            </a:xfrm>
            <a:custGeom>
              <a:avLst/>
              <a:gdLst/>
              <a:ahLst/>
              <a:cxnLst/>
              <a:rect l="0" t="0" r="0" b="0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8" name="Shape 1708"/>
            <p:cNvSpPr/>
            <p:nvPr/>
          </p:nvSpPr>
          <p:spPr>
            <a:xfrm>
              <a:off x="2435500" y="2794350"/>
              <a:ext cx="61450" cy="29500"/>
            </a:xfrm>
            <a:custGeom>
              <a:avLst/>
              <a:gdLst/>
              <a:ahLst/>
              <a:cxnLst/>
              <a:rect l="0" t="0" r="0" b="0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9" name="Shape 1709"/>
            <p:cNvSpPr/>
            <p:nvPr/>
          </p:nvSpPr>
          <p:spPr>
            <a:xfrm>
              <a:off x="2508725" y="2793525"/>
              <a:ext cx="64825" cy="30325"/>
            </a:xfrm>
            <a:custGeom>
              <a:avLst/>
              <a:gdLst/>
              <a:ahLst/>
              <a:cxnLst/>
              <a:rect l="0" t="0" r="0" b="0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0" name="Shape 1710"/>
            <p:cNvSpPr/>
            <p:nvPr/>
          </p:nvSpPr>
          <p:spPr>
            <a:xfrm>
              <a:off x="1546650" y="2770800"/>
              <a:ext cx="13500" cy="3375"/>
            </a:xfrm>
            <a:custGeom>
              <a:avLst/>
              <a:gdLst/>
              <a:ahLst/>
              <a:cxnLst/>
              <a:rect l="0" t="0" r="0" b="0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1" name="Shape 1711"/>
            <p:cNvSpPr/>
            <p:nvPr/>
          </p:nvSpPr>
          <p:spPr>
            <a:xfrm>
              <a:off x="2251150" y="2724500"/>
              <a:ext cx="64850" cy="64000"/>
            </a:xfrm>
            <a:custGeom>
              <a:avLst/>
              <a:gdLst/>
              <a:ahLst/>
              <a:cxnLst/>
              <a:rect l="0" t="0" r="0" b="0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2" name="Shape 1712"/>
            <p:cNvSpPr/>
            <p:nvPr/>
          </p:nvSpPr>
          <p:spPr>
            <a:xfrm>
              <a:off x="1522250" y="2724500"/>
              <a:ext cx="63150" cy="63150"/>
            </a:xfrm>
            <a:custGeom>
              <a:avLst/>
              <a:gdLst/>
              <a:ahLst/>
              <a:cxnLst/>
              <a:rect l="0" t="0" r="0" b="0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3" name="Shape 1713"/>
            <p:cNvSpPr/>
            <p:nvPr/>
          </p:nvSpPr>
          <p:spPr>
            <a:xfrm>
              <a:off x="2179625" y="2722825"/>
              <a:ext cx="64825" cy="64825"/>
            </a:xfrm>
            <a:custGeom>
              <a:avLst/>
              <a:gdLst/>
              <a:ahLst/>
              <a:cxnLst/>
              <a:rect l="0" t="0" r="0" b="0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4" name="Shape 1714"/>
            <p:cNvSpPr/>
            <p:nvPr/>
          </p:nvSpPr>
          <p:spPr>
            <a:xfrm>
              <a:off x="2205700" y="2761525"/>
              <a:ext cx="12650" cy="16025"/>
            </a:xfrm>
            <a:custGeom>
              <a:avLst/>
              <a:gdLst/>
              <a:ahLst/>
              <a:cxnLst/>
              <a:rect l="0" t="0" r="0" b="0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5" name="Shape 1715"/>
            <p:cNvSpPr/>
            <p:nvPr/>
          </p:nvSpPr>
          <p:spPr>
            <a:xfrm>
              <a:off x="1545800" y="2757325"/>
              <a:ext cx="12650" cy="10125"/>
            </a:xfrm>
            <a:custGeom>
              <a:avLst/>
              <a:gdLst/>
              <a:ahLst/>
              <a:cxnLst/>
              <a:rect l="0" t="0" r="0" b="0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6" name="Shape 1716"/>
            <p:cNvSpPr/>
            <p:nvPr/>
          </p:nvSpPr>
          <p:spPr>
            <a:xfrm>
              <a:off x="2287350" y="2795200"/>
              <a:ext cx="67350" cy="28650"/>
            </a:xfrm>
            <a:custGeom>
              <a:avLst/>
              <a:gdLst/>
              <a:ahLst/>
              <a:cxnLst/>
              <a:rect l="0" t="0" r="0" b="0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7" name="Shape 1717"/>
            <p:cNvSpPr/>
            <p:nvPr/>
          </p:nvSpPr>
          <p:spPr>
            <a:xfrm>
              <a:off x="1692275" y="2759850"/>
              <a:ext cx="14325" cy="16025"/>
            </a:xfrm>
            <a:custGeom>
              <a:avLst/>
              <a:gdLst/>
              <a:ahLst/>
              <a:cxnLst/>
              <a:rect l="0" t="0" r="0" b="0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8" name="Shape 1718"/>
            <p:cNvSpPr/>
            <p:nvPr/>
          </p:nvSpPr>
          <p:spPr>
            <a:xfrm>
              <a:off x="1825250" y="2676525"/>
              <a:ext cx="66525" cy="41275"/>
            </a:xfrm>
            <a:custGeom>
              <a:avLst/>
              <a:gdLst/>
              <a:ahLst/>
              <a:cxnLst/>
              <a:rect l="0" t="0" r="0" b="0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9" name="Shape 1719"/>
            <p:cNvSpPr/>
            <p:nvPr/>
          </p:nvSpPr>
          <p:spPr>
            <a:xfrm>
              <a:off x="2143425" y="2793525"/>
              <a:ext cx="64825" cy="30325"/>
            </a:xfrm>
            <a:custGeom>
              <a:avLst/>
              <a:gdLst/>
              <a:ahLst/>
              <a:cxnLst/>
              <a:rect l="0" t="0" r="0" b="0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0" name="Shape 1720"/>
            <p:cNvSpPr/>
            <p:nvPr/>
          </p:nvSpPr>
          <p:spPr>
            <a:xfrm>
              <a:off x="2050825" y="2675675"/>
              <a:ext cx="69050" cy="41275"/>
            </a:xfrm>
            <a:custGeom>
              <a:avLst/>
              <a:gdLst/>
              <a:ahLst/>
              <a:cxnLst/>
              <a:rect l="0" t="0" r="0" b="0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1" name="Shape 1721"/>
            <p:cNvSpPr/>
            <p:nvPr/>
          </p:nvSpPr>
          <p:spPr>
            <a:xfrm>
              <a:off x="1596325" y="2674000"/>
              <a:ext cx="67350" cy="42100"/>
            </a:xfrm>
            <a:custGeom>
              <a:avLst/>
              <a:gdLst/>
              <a:ahLst/>
              <a:cxnLst/>
              <a:rect l="0" t="0" r="0" b="0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2" name="Shape 1722"/>
            <p:cNvSpPr/>
            <p:nvPr/>
          </p:nvSpPr>
          <p:spPr>
            <a:xfrm>
              <a:off x="2427925" y="2673150"/>
              <a:ext cx="69875" cy="43800"/>
            </a:xfrm>
            <a:custGeom>
              <a:avLst/>
              <a:gdLst/>
              <a:ahLst/>
              <a:cxnLst/>
              <a:rect l="0" t="0" r="0" b="0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3" name="Shape 1723"/>
            <p:cNvSpPr/>
            <p:nvPr/>
          </p:nvSpPr>
          <p:spPr>
            <a:xfrm>
              <a:off x="2201500" y="2675675"/>
              <a:ext cx="69875" cy="40425"/>
            </a:xfrm>
            <a:custGeom>
              <a:avLst/>
              <a:gdLst/>
              <a:ahLst/>
              <a:cxnLst/>
              <a:rect l="0" t="0" r="0" b="0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4" name="Shape 1724"/>
            <p:cNvSpPr/>
            <p:nvPr/>
          </p:nvSpPr>
          <p:spPr>
            <a:xfrm>
              <a:off x="1668700" y="2721975"/>
              <a:ext cx="64825" cy="65675"/>
            </a:xfrm>
            <a:custGeom>
              <a:avLst/>
              <a:gdLst/>
              <a:ahLst/>
              <a:cxnLst/>
              <a:rect l="0" t="0" r="0" b="0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5" name="Shape 1725"/>
            <p:cNvSpPr/>
            <p:nvPr/>
          </p:nvSpPr>
          <p:spPr>
            <a:xfrm>
              <a:off x="1669550" y="2675675"/>
              <a:ext cx="69875" cy="40425"/>
            </a:xfrm>
            <a:custGeom>
              <a:avLst/>
              <a:gdLst/>
              <a:ahLst/>
              <a:cxnLst/>
              <a:rect l="0" t="0" r="0" b="0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6" name="Shape 1726"/>
            <p:cNvSpPr/>
            <p:nvPr/>
          </p:nvSpPr>
          <p:spPr>
            <a:xfrm>
              <a:off x="1704050" y="2795200"/>
              <a:ext cx="59775" cy="28650"/>
            </a:xfrm>
            <a:custGeom>
              <a:avLst/>
              <a:gdLst/>
              <a:ahLst/>
              <a:cxnLst/>
              <a:rect l="0" t="0" r="0" b="0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7" name="Shape 1727"/>
            <p:cNvSpPr/>
            <p:nvPr/>
          </p:nvSpPr>
          <p:spPr>
            <a:xfrm>
              <a:off x="2215800" y="2793525"/>
              <a:ext cx="61475" cy="30325"/>
            </a:xfrm>
            <a:custGeom>
              <a:avLst/>
              <a:gdLst/>
              <a:ahLst/>
              <a:cxnLst/>
              <a:rect l="0" t="0" r="0" b="0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8" name="Shape 1728"/>
            <p:cNvSpPr/>
            <p:nvPr/>
          </p:nvSpPr>
          <p:spPr>
            <a:xfrm>
              <a:off x="1746125" y="2674000"/>
              <a:ext cx="68225" cy="42100"/>
            </a:xfrm>
            <a:custGeom>
              <a:avLst/>
              <a:gdLst/>
              <a:ahLst/>
              <a:cxnLst/>
              <a:rect l="0" t="0" r="0" b="0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9" name="Shape 1729"/>
            <p:cNvSpPr/>
            <p:nvPr/>
          </p:nvSpPr>
          <p:spPr>
            <a:xfrm>
              <a:off x="2278100" y="267400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0" name="Shape 1730"/>
            <p:cNvSpPr/>
            <p:nvPr/>
          </p:nvSpPr>
          <p:spPr>
            <a:xfrm>
              <a:off x="2538175" y="2765750"/>
              <a:ext cx="24425" cy="11800"/>
            </a:xfrm>
            <a:custGeom>
              <a:avLst/>
              <a:gdLst/>
              <a:ahLst/>
              <a:cxnLst/>
              <a:rect l="0" t="0" r="0" b="0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1" name="Shape 1731"/>
            <p:cNvSpPr/>
            <p:nvPr/>
          </p:nvSpPr>
          <p:spPr>
            <a:xfrm>
              <a:off x="2505350" y="267485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2" name="Shape 1732"/>
            <p:cNvSpPr/>
            <p:nvPr/>
          </p:nvSpPr>
          <p:spPr>
            <a:xfrm>
              <a:off x="2469150" y="2722825"/>
              <a:ext cx="103550" cy="64825"/>
            </a:xfrm>
            <a:custGeom>
              <a:avLst/>
              <a:gdLst/>
              <a:ahLst/>
              <a:cxnLst/>
              <a:rect l="0" t="0" r="0" b="0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3" name="Shape 1733"/>
            <p:cNvSpPr/>
            <p:nvPr/>
          </p:nvSpPr>
          <p:spPr>
            <a:xfrm>
              <a:off x="1623250" y="2758175"/>
              <a:ext cx="9275" cy="17700"/>
            </a:xfrm>
            <a:custGeom>
              <a:avLst/>
              <a:gdLst/>
              <a:ahLst/>
              <a:cxnLst/>
              <a:rect l="0" t="0" r="0" b="0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4" name="Shape 1734"/>
            <p:cNvSpPr/>
            <p:nvPr/>
          </p:nvSpPr>
          <p:spPr>
            <a:xfrm>
              <a:off x="2357200" y="2676525"/>
              <a:ext cx="66525" cy="41275"/>
            </a:xfrm>
            <a:custGeom>
              <a:avLst/>
              <a:gdLst/>
              <a:ahLst/>
              <a:cxnLst/>
              <a:rect l="0" t="0" r="0" b="0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5" name="Shape 1735"/>
            <p:cNvSpPr/>
            <p:nvPr/>
          </p:nvSpPr>
          <p:spPr>
            <a:xfrm>
              <a:off x="1629975" y="2796050"/>
              <a:ext cx="64850" cy="27800"/>
            </a:xfrm>
            <a:custGeom>
              <a:avLst/>
              <a:gdLst/>
              <a:ahLst/>
              <a:cxnLst/>
              <a:rect l="0" t="0" r="0" b="0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6" name="Shape 1736"/>
            <p:cNvSpPr/>
            <p:nvPr/>
          </p:nvSpPr>
          <p:spPr>
            <a:xfrm>
              <a:off x="1593800" y="2723650"/>
              <a:ext cx="62300" cy="64850"/>
            </a:xfrm>
            <a:custGeom>
              <a:avLst/>
              <a:gdLst/>
              <a:ahLst/>
              <a:cxnLst/>
              <a:rect l="0" t="0" r="0" b="0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7" name="Shape 1737"/>
            <p:cNvSpPr/>
            <p:nvPr/>
          </p:nvSpPr>
          <p:spPr>
            <a:xfrm>
              <a:off x="2068500" y="2795200"/>
              <a:ext cx="62325" cy="28650"/>
            </a:xfrm>
            <a:custGeom>
              <a:avLst/>
              <a:gdLst/>
              <a:ahLst/>
              <a:cxnLst/>
              <a:rect l="0" t="0" r="0" b="0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8" name="Shape 1738"/>
            <p:cNvSpPr/>
            <p:nvPr/>
          </p:nvSpPr>
          <p:spPr>
            <a:xfrm>
              <a:off x="1519725" y="2792675"/>
              <a:ext cx="106075" cy="31175"/>
            </a:xfrm>
            <a:custGeom>
              <a:avLst/>
              <a:gdLst/>
              <a:ahLst/>
              <a:cxnLst/>
              <a:rect l="0" t="0" r="0" b="0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9" name="Shape 1739"/>
            <p:cNvSpPr/>
            <p:nvPr/>
          </p:nvSpPr>
          <p:spPr>
            <a:xfrm>
              <a:off x="2130800" y="2762375"/>
              <a:ext cx="11800" cy="13500"/>
            </a:xfrm>
            <a:custGeom>
              <a:avLst/>
              <a:gdLst/>
              <a:ahLst/>
              <a:cxnLst/>
              <a:rect l="0" t="0" r="0" b="0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0" name="Shape 1740"/>
            <p:cNvSpPr/>
            <p:nvPr/>
          </p:nvSpPr>
          <p:spPr>
            <a:xfrm>
              <a:off x="1993600" y="2795200"/>
              <a:ext cx="62300" cy="28650"/>
            </a:xfrm>
            <a:custGeom>
              <a:avLst/>
              <a:gdLst/>
              <a:ahLst/>
              <a:cxnLst/>
              <a:rect l="0" t="0" r="0" b="0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1" name="Shape 1741"/>
            <p:cNvSpPr/>
            <p:nvPr/>
          </p:nvSpPr>
          <p:spPr>
            <a:xfrm>
              <a:off x="3731700" y="1357575"/>
              <a:ext cx="44650" cy="18550"/>
            </a:xfrm>
            <a:custGeom>
              <a:avLst/>
              <a:gdLst/>
              <a:ahLst/>
              <a:cxnLst/>
              <a:rect l="0" t="0" r="0" b="0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2" name="Shape 1742"/>
            <p:cNvSpPr/>
            <p:nvPr/>
          </p:nvSpPr>
          <p:spPr>
            <a:xfrm>
              <a:off x="3708150" y="1295300"/>
              <a:ext cx="68200" cy="24425"/>
            </a:xfrm>
            <a:custGeom>
              <a:avLst/>
              <a:gdLst/>
              <a:ahLst/>
              <a:cxnLst/>
              <a:rect l="0" t="0" r="0" b="0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3" name="Shape 1743"/>
            <p:cNvSpPr/>
            <p:nvPr/>
          </p:nvSpPr>
          <p:spPr>
            <a:xfrm>
              <a:off x="3718250" y="1315500"/>
              <a:ext cx="58100" cy="21900"/>
            </a:xfrm>
            <a:custGeom>
              <a:avLst/>
              <a:gdLst/>
              <a:ahLst/>
              <a:cxnLst/>
              <a:rect l="0" t="0" r="0" b="0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4" name="Shape 1744"/>
            <p:cNvSpPr/>
            <p:nvPr/>
          </p:nvSpPr>
          <p:spPr>
            <a:xfrm>
              <a:off x="3741800" y="1396300"/>
              <a:ext cx="34550" cy="16000"/>
            </a:xfrm>
            <a:custGeom>
              <a:avLst/>
              <a:gdLst/>
              <a:ahLst/>
              <a:cxnLst/>
              <a:rect l="0" t="0" r="0" b="0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5" name="Shape 1745"/>
            <p:cNvSpPr/>
            <p:nvPr/>
          </p:nvSpPr>
          <p:spPr>
            <a:xfrm>
              <a:off x="3708150" y="1270875"/>
              <a:ext cx="68200" cy="25275"/>
            </a:xfrm>
            <a:custGeom>
              <a:avLst/>
              <a:gdLst/>
              <a:ahLst/>
              <a:cxnLst/>
              <a:rect l="0" t="0" r="0" b="0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6" name="Shape 1746"/>
            <p:cNvSpPr/>
            <p:nvPr/>
          </p:nvSpPr>
          <p:spPr>
            <a:xfrm>
              <a:off x="3733400" y="1377775"/>
              <a:ext cx="42950" cy="19375"/>
            </a:xfrm>
            <a:custGeom>
              <a:avLst/>
              <a:gdLst/>
              <a:ahLst/>
              <a:cxnLst/>
              <a:rect l="0" t="0" r="0" b="0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7" name="Shape 1747"/>
            <p:cNvSpPr/>
            <p:nvPr/>
          </p:nvSpPr>
          <p:spPr>
            <a:xfrm>
              <a:off x="3340325" y="1364300"/>
              <a:ext cx="161625" cy="55575"/>
            </a:xfrm>
            <a:custGeom>
              <a:avLst/>
              <a:gdLst/>
              <a:ahLst/>
              <a:cxnLst/>
              <a:rect l="0" t="0" r="0" b="0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8" name="Shape 1748"/>
            <p:cNvSpPr/>
            <p:nvPr/>
          </p:nvSpPr>
          <p:spPr>
            <a:xfrm>
              <a:off x="3405125" y="1533500"/>
              <a:ext cx="238225" cy="68200"/>
            </a:xfrm>
            <a:custGeom>
              <a:avLst/>
              <a:gdLst/>
              <a:ahLst/>
              <a:cxnLst/>
              <a:rect l="0" t="0" r="0" b="0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9" name="Shape 1749"/>
            <p:cNvSpPr/>
            <p:nvPr/>
          </p:nvSpPr>
          <p:spPr>
            <a:xfrm>
              <a:off x="396900" y="2062925"/>
              <a:ext cx="184350" cy="760925"/>
            </a:xfrm>
            <a:custGeom>
              <a:avLst/>
              <a:gdLst/>
              <a:ahLst/>
              <a:cxnLst/>
              <a:rect l="0" t="0" r="0" b="0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0" name="Shape 1750"/>
            <p:cNvSpPr/>
            <p:nvPr/>
          </p:nvSpPr>
          <p:spPr>
            <a:xfrm>
              <a:off x="328725" y="1041100"/>
              <a:ext cx="351000" cy="772700"/>
            </a:xfrm>
            <a:custGeom>
              <a:avLst/>
              <a:gdLst/>
              <a:ahLst/>
              <a:cxnLst/>
              <a:rect l="0" t="0" r="0" b="0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1" name="Shape 1751"/>
            <p:cNvSpPr/>
            <p:nvPr/>
          </p:nvSpPr>
          <p:spPr>
            <a:xfrm>
              <a:off x="3187975" y="1455225"/>
              <a:ext cx="118700" cy="109425"/>
            </a:xfrm>
            <a:custGeom>
              <a:avLst/>
              <a:gdLst/>
              <a:ahLst/>
              <a:cxnLst/>
              <a:rect l="0" t="0" r="0" b="0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2" name="Shape 1752"/>
            <p:cNvSpPr/>
            <p:nvPr/>
          </p:nvSpPr>
          <p:spPr>
            <a:xfrm>
              <a:off x="434775" y="1035200"/>
              <a:ext cx="10125" cy="11825"/>
            </a:xfrm>
            <a:custGeom>
              <a:avLst/>
              <a:gdLst/>
              <a:ahLst/>
              <a:cxnLst/>
              <a:rect l="0" t="0" r="0" b="0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3" name="Shape 1753"/>
            <p:cNvSpPr/>
            <p:nvPr/>
          </p:nvSpPr>
          <p:spPr>
            <a:xfrm>
              <a:off x="577850" y="270950"/>
              <a:ext cx="194475" cy="158250"/>
            </a:xfrm>
            <a:custGeom>
              <a:avLst/>
              <a:gdLst/>
              <a:ahLst/>
              <a:cxnLst/>
              <a:rect l="0" t="0" r="0" b="0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4" name="Shape 1754"/>
            <p:cNvSpPr/>
            <p:nvPr/>
          </p:nvSpPr>
          <p:spPr>
            <a:xfrm>
              <a:off x="328725" y="961125"/>
              <a:ext cx="417500" cy="928425"/>
            </a:xfrm>
            <a:custGeom>
              <a:avLst/>
              <a:gdLst/>
              <a:ahLst/>
              <a:cxnLst/>
              <a:rect l="0" t="0" r="0" b="0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5" name="Shape 1755"/>
            <p:cNvSpPr/>
            <p:nvPr/>
          </p:nvSpPr>
          <p:spPr>
            <a:xfrm>
              <a:off x="554300" y="238125"/>
              <a:ext cx="479775" cy="203700"/>
            </a:xfrm>
            <a:custGeom>
              <a:avLst/>
              <a:gdLst/>
              <a:ahLst/>
              <a:cxnLst/>
              <a:rect l="0" t="0" r="0" b="0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6" name="Shape 1756"/>
            <p:cNvSpPr/>
            <p:nvPr/>
          </p:nvSpPr>
          <p:spPr>
            <a:xfrm>
              <a:off x="812700" y="238125"/>
              <a:ext cx="198650" cy="136375"/>
            </a:xfrm>
            <a:custGeom>
              <a:avLst/>
              <a:gdLst/>
              <a:ahLst/>
              <a:cxnLst/>
              <a:rect l="0" t="0" r="0" b="0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7" name="Shape 1757"/>
            <p:cNvSpPr/>
            <p:nvPr/>
          </p:nvSpPr>
          <p:spPr>
            <a:xfrm>
              <a:off x="3282250" y="332375"/>
              <a:ext cx="417500" cy="425925"/>
            </a:xfrm>
            <a:custGeom>
              <a:avLst/>
              <a:gdLst/>
              <a:ahLst/>
              <a:cxnLst/>
              <a:rect l="0" t="0" r="0" b="0"/>
              <a:pathLst>
                <a:path w="16700" h="17037" extrusionOk="0">
                  <a:moveTo>
                    <a:pt x="10471" y="169"/>
                  </a:moveTo>
                  <a:lnTo>
                    <a:pt x="10471" y="338"/>
                  </a:lnTo>
                  <a:lnTo>
                    <a:pt x="10538" y="472"/>
                  </a:lnTo>
                  <a:lnTo>
                    <a:pt x="10606" y="674"/>
                  </a:lnTo>
                  <a:lnTo>
                    <a:pt x="10336" y="775"/>
                  </a:lnTo>
                  <a:lnTo>
                    <a:pt x="10303" y="809"/>
                  </a:lnTo>
                  <a:lnTo>
                    <a:pt x="10202" y="641"/>
                  </a:lnTo>
                  <a:lnTo>
                    <a:pt x="10101" y="472"/>
                  </a:lnTo>
                  <a:lnTo>
                    <a:pt x="10269" y="338"/>
                  </a:lnTo>
                  <a:lnTo>
                    <a:pt x="10404" y="236"/>
                  </a:lnTo>
                  <a:lnTo>
                    <a:pt x="10471" y="169"/>
                  </a:lnTo>
                  <a:close/>
                  <a:moveTo>
                    <a:pt x="10673" y="944"/>
                  </a:moveTo>
                  <a:lnTo>
                    <a:pt x="10673" y="1011"/>
                  </a:lnTo>
                  <a:lnTo>
                    <a:pt x="10707" y="1112"/>
                  </a:lnTo>
                  <a:lnTo>
                    <a:pt x="10774" y="1314"/>
                  </a:lnTo>
                  <a:lnTo>
                    <a:pt x="10673" y="1314"/>
                  </a:lnTo>
                  <a:lnTo>
                    <a:pt x="10336" y="1381"/>
                  </a:lnTo>
                  <a:lnTo>
                    <a:pt x="10303" y="1213"/>
                  </a:lnTo>
                  <a:lnTo>
                    <a:pt x="10269" y="1078"/>
                  </a:lnTo>
                  <a:lnTo>
                    <a:pt x="10404" y="1045"/>
                  </a:lnTo>
                  <a:lnTo>
                    <a:pt x="10673" y="944"/>
                  </a:lnTo>
                  <a:close/>
                  <a:moveTo>
                    <a:pt x="10942" y="1516"/>
                  </a:moveTo>
                  <a:lnTo>
                    <a:pt x="11043" y="1617"/>
                  </a:lnTo>
                  <a:lnTo>
                    <a:pt x="11481" y="2055"/>
                  </a:lnTo>
                  <a:lnTo>
                    <a:pt x="11717" y="2290"/>
                  </a:lnTo>
                  <a:lnTo>
                    <a:pt x="11919" y="2526"/>
                  </a:lnTo>
                  <a:lnTo>
                    <a:pt x="11649" y="2627"/>
                  </a:lnTo>
                  <a:lnTo>
                    <a:pt x="11346" y="2694"/>
                  </a:lnTo>
                  <a:lnTo>
                    <a:pt x="10740" y="2829"/>
                  </a:lnTo>
                  <a:lnTo>
                    <a:pt x="10404" y="2896"/>
                  </a:lnTo>
                  <a:lnTo>
                    <a:pt x="10235" y="2930"/>
                  </a:lnTo>
                  <a:lnTo>
                    <a:pt x="10101" y="3031"/>
                  </a:lnTo>
                  <a:lnTo>
                    <a:pt x="10168" y="2425"/>
                  </a:lnTo>
                  <a:lnTo>
                    <a:pt x="10303" y="1819"/>
                  </a:lnTo>
                  <a:lnTo>
                    <a:pt x="10336" y="1583"/>
                  </a:lnTo>
                  <a:lnTo>
                    <a:pt x="10505" y="1550"/>
                  </a:lnTo>
                  <a:lnTo>
                    <a:pt x="10808" y="1516"/>
                  </a:lnTo>
                  <a:close/>
                  <a:moveTo>
                    <a:pt x="12087" y="2728"/>
                  </a:moveTo>
                  <a:lnTo>
                    <a:pt x="12255" y="2964"/>
                  </a:lnTo>
                  <a:lnTo>
                    <a:pt x="11582" y="3199"/>
                  </a:lnTo>
                  <a:lnTo>
                    <a:pt x="10942" y="3368"/>
                  </a:lnTo>
                  <a:lnTo>
                    <a:pt x="10505" y="3502"/>
                  </a:lnTo>
                  <a:lnTo>
                    <a:pt x="10067" y="3637"/>
                  </a:lnTo>
                  <a:lnTo>
                    <a:pt x="10101" y="3199"/>
                  </a:lnTo>
                  <a:lnTo>
                    <a:pt x="10303" y="3166"/>
                  </a:lnTo>
                  <a:lnTo>
                    <a:pt x="10505" y="3132"/>
                  </a:lnTo>
                  <a:lnTo>
                    <a:pt x="10942" y="3031"/>
                  </a:lnTo>
                  <a:lnTo>
                    <a:pt x="11515" y="2896"/>
                  </a:lnTo>
                  <a:lnTo>
                    <a:pt x="11818" y="2829"/>
                  </a:lnTo>
                  <a:lnTo>
                    <a:pt x="12087" y="2728"/>
                  </a:lnTo>
                  <a:close/>
                  <a:moveTo>
                    <a:pt x="12525" y="3098"/>
                  </a:moveTo>
                  <a:lnTo>
                    <a:pt x="12626" y="3671"/>
                  </a:lnTo>
                  <a:lnTo>
                    <a:pt x="12760" y="4243"/>
                  </a:lnTo>
                  <a:lnTo>
                    <a:pt x="13063" y="5320"/>
                  </a:lnTo>
                  <a:lnTo>
                    <a:pt x="13265" y="5994"/>
                  </a:lnTo>
                  <a:lnTo>
                    <a:pt x="13535" y="6633"/>
                  </a:lnTo>
                  <a:lnTo>
                    <a:pt x="13804" y="7273"/>
                  </a:lnTo>
                  <a:lnTo>
                    <a:pt x="14040" y="7913"/>
                  </a:lnTo>
                  <a:lnTo>
                    <a:pt x="14242" y="8519"/>
                  </a:lnTo>
                  <a:lnTo>
                    <a:pt x="14410" y="9159"/>
                  </a:lnTo>
                  <a:lnTo>
                    <a:pt x="14679" y="10404"/>
                  </a:lnTo>
                  <a:lnTo>
                    <a:pt x="14780" y="10876"/>
                  </a:lnTo>
                  <a:lnTo>
                    <a:pt x="14881" y="11347"/>
                  </a:lnTo>
                  <a:lnTo>
                    <a:pt x="15016" y="11818"/>
                  </a:lnTo>
                  <a:lnTo>
                    <a:pt x="15117" y="12020"/>
                  </a:lnTo>
                  <a:lnTo>
                    <a:pt x="15252" y="12222"/>
                  </a:lnTo>
                  <a:lnTo>
                    <a:pt x="14612" y="12458"/>
                  </a:lnTo>
                  <a:lnTo>
                    <a:pt x="13939" y="12660"/>
                  </a:lnTo>
                  <a:lnTo>
                    <a:pt x="13333" y="12828"/>
                  </a:lnTo>
                  <a:lnTo>
                    <a:pt x="12996" y="12929"/>
                  </a:lnTo>
                  <a:lnTo>
                    <a:pt x="12727" y="13030"/>
                  </a:lnTo>
                  <a:lnTo>
                    <a:pt x="12592" y="12458"/>
                  </a:lnTo>
                  <a:lnTo>
                    <a:pt x="12457" y="11919"/>
                  </a:lnTo>
                  <a:lnTo>
                    <a:pt x="12154" y="10808"/>
                  </a:lnTo>
                  <a:lnTo>
                    <a:pt x="11818" y="9563"/>
                  </a:lnTo>
                  <a:lnTo>
                    <a:pt x="11616" y="8923"/>
                  </a:lnTo>
                  <a:lnTo>
                    <a:pt x="11414" y="8317"/>
                  </a:lnTo>
                  <a:lnTo>
                    <a:pt x="11010" y="7239"/>
                  </a:lnTo>
                  <a:lnTo>
                    <a:pt x="10808" y="6667"/>
                  </a:lnTo>
                  <a:lnTo>
                    <a:pt x="10639" y="6128"/>
                  </a:lnTo>
                  <a:lnTo>
                    <a:pt x="10471" y="5590"/>
                  </a:lnTo>
                  <a:lnTo>
                    <a:pt x="10269" y="5051"/>
                  </a:lnTo>
                  <a:lnTo>
                    <a:pt x="10101" y="4479"/>
                  </a:lnTo>
                  <a:lnTo>
                    <a:pt x="9932" y="3940"/>
                  </a:lnTo>
                  <a:lnTo>
                    <a:pt x="9966" y="3906"/>
                  </a:lnTo>
                  <a:lnTo>
                    <a:pt x="10572" y="3704"/>
                  </a:lnTo>
                  <a:lnTo>
                    <a:pt x="11178" y="3536"/>
                  </a:lnTo>
                  <a:lnTo>
                    <a:pt x="11885" y="3368"/>
                  </a:lnTo>
                  <a:lnTo>
                    <a:pt x="12222" y="3233"/>
                  </a:lnTo>
                  <a:lnTo>
                    <a:pt x="12525" y="3098"/>
                  </a:lnTo>
                  <a:close/>
                  <a:moveTo>
                    <a:pt x="15353" y="12492"/>
                  </a:moveTo>
                  <a:lnTo>
                    <a:pt x="15386" y="12761"/>
                  </a:lnTo>
                  <a:lnTo>
                    <a:pt x="15454" y="12997"/>
                  </a:lnTo>
                  <a:lnTo>
                    <a:pt x="15622" y="13535"/>
                  </a:lnTo>
                  <a:lnTo>
                    <a:pt x="15521" y="13502"/>
                  </a:lnTo>
                  <a:lnTo>
                    <a:pt x="15420" y="13502"/>
                  </a:lnTo>
                  <a:lnTo>
                    <a:pt x="15117" y="13535"/>
                  </a:lnTo>
                  <a:lnTo>
                    <a:pt x="14646" y="13670"/>
                  </a:lnTo>
                  <a:lnTo>
                    <a:pt x="13972" y="13872"/>
                  </a:lnTo>
                  <a:lnTo>
                    <a:pt x="13535" y="13973"/>
                  </a:lnTo>
                  <a:lnTo>
                    <a:pt x="13265" y="14040"/>
                  </a:lnTo>
                  <a:lnTo>
                    <a:pt x="13164" y="13805"/>
                  </a:lnTo>
                  <a:lnTo>
                    <a:pt x="13097" y="13569"/>
                  </a:lnTo>
                  <a:lnTo>
                    <a:pt x="12996" y="13367"/>
                  </a:lnTo>
                  <a:lnTo>
                    <a:pt x="12861" y="13199"/>
                  </a:lnTo>
                  <a:lnTo>
                    <a:pt x="13097" y="13165"/>
                  </a:lnTo>
                  <a:lnTo>
                    <a:pt x="13366" y="13098"/>
                  </a:lnTo>
                  <a:lnTo>
                    <a:pt x="13838" y="12963"/>
                  </a:lnTo>
                  <a:lnTo>
                    <a:pt x="14612" y="12727"/>
                  </a:lnTo>
                  <a:lnTo>
                    <a:pt x="15353" y="12492"/>
                  </a:lnTo>
                  <a:close/>
                  <a:moveTo>
                    <a:pt x="337" y="11886"/>
                  </a:moveTo>
                  <a:lnTo>
                    <a:pt x="472" y="12155"/>
                  </a:lnTo>
                  <a:lnTo>
                    <a:pt x="674" y="12357"/>
                  </a:lnTo>
                  <a:lnTo>
                    <a:pt x="909" y="12593"/>
                  </a:lnTo>
                  <a:lnTo>
                    <a:pt x="1145" y="12727"/>
                  </a:lnTo>
                  <a:lnTo>
                    <a:pt x="1381" y="12828"/>
                  </a:lnTo>
                  <a:lnTo>
                    <a:pt x="1650" y="12896"/>
                  </a:lnTo>
                  <a:lnTo>
                    <a:pt x="1919" y="12929"/>
                  </a:lnTo>
                  <a:lnTo>
                    <a:pt x="2020" y="13333"/>
                  </a:lnTo>
                  <a:lnTo>
                    <a:pt x="2121" y="13805"/>
                  </a:lnTo>
                  <a:lnTo>
                    <a:pt x="2222" y="13939"/>
                  </a:lnTo>
                  <a:lnTo>
                    <a:pt x="2290" y="14074"/>
                  </a:lnTo>
                  <a:lnTo>
                    <a:pt x="2525" y="14276"/>
                  </a:lnTo>
                  <a:lnTo>
                    <a:pt x="2189" y="14175"/>
                  </a:lnTo>
                  <a:lnTo>
                    <a:pt x="1886" y="14040"/>
                  </a:lnTo>
                  <a:lnTo>
                    <a:pt x="1583" y="13906"/>
                  </a:lnTo>
                  <a:lnTo>
                    <a:pt x="1313" y="13704"/>
                  </a:lnTo>
                  <a:lnTo>
                    <a:pt x="1078" y="13468"/>
                  </a:lnTo>
                  <a:lnTo>
                    <a:pt x="876" y="13199"/>
                  </a:lnTo>
                  <a:lnTo>
                    <a:pt x="674" y="12929"/>
                  </a:lnTo>
                  <a:lnTo>
                    <a:pt x="539" y="12593"/>
                  </a:lnTo>
                  <a:lnTo>
                    <a:pt x="404" y="12256"/>
                  </a:lnTo>
                  <a:lnTo>
                    <a:pt x="337" y="11886"/>
                  </a:lnTo>
                  <a:close/>
                  <a:moveTo>
                    <a:pt x="15285" y="13838"/>
                  </a:moveTo>
                  <a:lnTo>
                    <a:pt x="14545" y="14074"/>
                  </a:lnTo>
                  <a:lnTo>
                    <a:pt x="13972" y="14276"/>
                  </a:lnTo>
                  <a:lnTo>
                    <a:pt x="13669" y="14377"/>
                  </a:lnTo>
                  <a:lnTo>
                    <a:pt x="13400" y="14512"/>
                  </a:lnTo>
                  <a:lnTo>
                    <a:pt x="13400" y="14545"/>
                  </a:lnTo>
                  <a:lnTo>
                    <a:pt x="13400" y="14579"/>
                  </a:lnTo>
                  <a:lnTo>
                    <a:pt x="13669" y="14579"/>
                  </a:lnTo>
                  <a:lnTo>
                    <a:pt x="13939" y="14512"/>
                  </a:lnTo>
                  <a:lnTo>
                    <a:pt x="14444" y="14377"/>
                  </a:lnTo>
                  <a:lnTo>
                    <a:pt x="15117" y="14175"/>
                  </a:lnTo>
                  <a:lnTo>
                    <a:pt x="15757" y="13973"/>
                  </a:lnTo>
                  <a:lnTo>
                    <a:pt x="15790" y="14108"/>
                  </a:lnTo>
                  <a:lnTo>
                    <a:pt x="15184" y="14209"/>
                  </a:lnTo>
                  <a:lnTo>
                    <a:pt x="14578" y="14377"/>
                  </a:lnTo>
                  <a:lnTo>
                    <a:pt x="13972" y="14646"/>
                  </a:lnTo>
                  <a:lnTo>
                    <a:pt x="13703" y="14781"/>
                  </a:lnTo>
                  <a:lnTo>
                    <a:pt x="13467" y="14949"/>
                  </a:lnTo>
                  <a:lnTo>
                    <a:pt x="13400" y="14747"/>
                  </a:lnTo>
                  <a:lnTo>
                    <a:pt x="13299" y="14242"/>
                  </a:lnTo>
                  <a:lnTo>
                    <a:pt x="13669" y="14175"/>
                  </a:lnTo>
                  <a:lnTo>
                    <a:pt x="14073" y="14108"/>
                  </a:lnTo>
                  <a:lnTo>
                    <a:pt x="14814" y="13906"/>
                  </a:lnTo>
                  <a:lnTo>
                    <a:pt x="15285" y="13838"/>
                  </a:lnTo>
                  <a:close/>
                  <a:moveTo>
                    <a:pt x="1145" y="3098"/>
                  </a:moveTo>
                  <a:lnTo>
                    <a:pt x="1684" y="3199"/>
                  </a:lnTo>
                  <a:lnTo>
                    <a:pt x="2189" y="3267"/>
                  </a:lnTo>
                  <a:lnTo>
                    <a:pt x="3232" y="3368"/>
                  </a:lnTo>
                  <a:lnTo>
                    <a:pt x="4276" y="3435"/>
                  </a:lnTo>
                  <a:lnTo>
                    <a:pt x="5320" y="3502"/>
                  </a:lnTo>
                  <a:lnTo>
                    <a:pt x="6397" y="3637"/>
                  </a:lnTo>
                  <a:lnTo>
                    <a:pt x="7508" y="3772"/>
                  </a:lnTo>
                  <a:lnTo>
                    <a:pt x="8619" y="3906"/>
                  </a:lnTo>
                  <a:lnTo>
                    <a:pt x="9730" y="3974"/>
                  </a:lnTo>
                  <a:lnTo>
                    <a:pt x="9831" y="4411"/>
                  </a:lnTo>
                  <a:lnTo>
                    <a:pt x="9932" y="4883"/>
                  </a:lnTo>
                  <a:lnTo>
                    <a:pt x="10269" y="5758"/>
                  </a:lnTo>
                  <a:lnTo>
                    <a:pt x="10639" y="6970"/>
                  </a:lnTo>
                  <a:lnTo>
                    <a:pt x="11077" y="8148"/>
                  </a:lnTo>
                  <a:lnTo>
                    <a:pt x="11346" y="8990"/>
                  </a:lnTo>
                  <a:lnTo>
                    <a:pt x="11616" y="9866"/>
                  </a:lnTo>
                  <a:lnTo>
                    <a:pt x="11582" y="9899"/>
                  </a:lnTo>
                  <a:lnTo>
                    <a:pt x="11649" y="10573"/>
                  </a:lnTo>
                  <a:lnTo>
                    <a:pt x="11616" y="11246"/>
                  </a:lnTo>
                  <a:lnTo>
                    <a:pt x="11548" y="11919"/>
                  </a:lnTo>
                  <a:lnTo>
                    <a:pt x="11447" y="12593"/>
                  </a:lnTo>
                  <a:lnTo>
                    <a:pt x="11178" y="13771"/>
                  </a:lnTo>
                  <a:lnTo>
                    <a:pt x="11111" y="14377"/>
                  </a:lnTo>
                  <a:lnTo>
                    <a:pt x="11077" y="14983"/>
                  </a:lnTo>
                  <a:lnTo>
                    <a:pt x="10538" y="15050"/>
                  </a:lnTo>
                  <a:lnTo>
                    <a:pt x="9495" y="15050"/>
                  </a:lnTo>
                  <a:lnTo>
                    <a:pt x="8956" y="14983"/>
                  </a:lnTo>
                  <a:lnTo>
                    <a:pt x="7878" y="14848"/>
                  </a:lnTo>
                  <a:lnTo>
                    <a:pt x="6835" y="14714"/>
                  </a:lnTo>
                  <a:lnTo>
                    <a:pt x="5892" y="14613"/>
                  </a:lnTo>
                  <a:lnTo>
                    <a:pt x="4949" y="14545"/>
                  </a:lnTo>
                  <a:lnTo>
                    <a:pt x="3064" y="14444"/>
                  </a:lnTo>
                  <a:lnTo>
                    <a:pt x="3064" y="14411"/>
                  </a:lnTo>
                  <a:lnTo>
                    <a:pt x="3064" y="14343"/>
                  </a:lnTo>
                  <a:lnTo>
                    <a:pt x="3030" y="14310"/>
                  </a:lnTo>
                  <a:lnTo>
                    <a:pt x="2997" y="14276"/>
                  </a:lnTo>
                  <a:lnTo>
                    <a:pt x="2795" y="14175"/>
                  </a:lnTo>
                  <a:lnTo>
                    <a:pt x="2593" y="14040"/>
                  </a:lnTo>
                  <a:lnTo>
                    <a:pt x="2458" y="13872"/>
                  </a:lnTo>
                  <a:lnTo>
                    <a:pt x="2323" y="13704"/>
                  </a:lnTo>
                  <a:lnTo>
                    <a:pt x="2256" y="13502"/>
                  </a:lnTo>
                  <a:lnTo>
                    <a:pt x="2189" y="13300"/>
                  </a:lnTo>
                  <a:lnTo>
                    <a:pt x="2189" y="13064"/>
                  </a:lnTo>
                  <a:lnTo>
                    <a:pt x="2189" y="12828"/>
                  </a:lnTo>
                  <a:lnTo>
                    <a:pt x="2155" y="12761"/>
                  </a:lnTo>
                  <a:lnTo>
                    <a:pt x="2088" y="12727"/>
                  </a:lnTo>
                  <a:lnTo>
                    <a:pt x="1852" y="12727"/>
                  </a:lnTo>
                  <a:lnTo>
                    <a:pt x="1650" y="12694"/>
                  </a:lnTo>
                  <a:lnTo>
                    <a:pt x="1448" y="12626"/>
                  </a:lnTo>
                  <a:lnTo>
                    <a:pt x="1246" y="12559"/>
                  </a:lnTo>
                  <a:lnTo>
                    <a:pt x="1078" y="12458"/>
                  </a:lnTo>
                  <a:lnTo>
                    <a:pt x="909" y="12357"/>
                  </a:lnTo>
                  <a:lnTo>
                    <a:pt x="573" y="12054"/>
                  </a:lnTo>
                  <a:lnTo>
                    <a:pt x="472" y="11886"/>
                  </a:lnTo>
                  <a:lnTo>
                    <a:pt x="303" y="11717"/>
                  </a:lnTo>
                  <a:lnTo>
                    <a:pt x="236" y="11111"/>
                  </a:lnTo>
                  <a:lnTo>
                    <a:pt x="269" y="10505"/>
                  </a:lnTo>
                  <a:lnTo>
                    <a:pt x="303" y="9899"/>
                  </a:lnTo>
                  <a:lnTo>
                    <a:pt x="370" y="9327"/>
                  </a:lnTo>
                  <a:lnTo>
                    <a:pt x="505" y="7778"/>
                  </a:lnTo>
                  <a:lnTo>
                    <a:pt x="674" y="6196"/>
                  </a:lnTo>
                  <a:lnTo>
                    <a:pt x="741" y="5421"/>
                  </a:lnTo>
                  <a:lnTo>
                    <a:pt x="842" y="4647"/>
                  </a:lnTo>
                  <a:lnTo>
                    <a:pt x="977" y="3873"/>
                  </a:lnTo>
                  <a:lnTo>
                    <a:pt x="1145" y="3098"/>
                  </a:lnTo>
                  <a:close/>
                  <a:moveTo>
                    <a:pt x="15858" y="14377"/>
                  </a:moveTo>
                  <a:lnTo>
                    <a:pt x="15858" y="14444"/>
                  </a:lnTo>
                  <a:lnTo>
                    <a:pt x="15656" y="14478"/>
                  </a:lnTo>
                  <a:lnTo>
                    <a:pt x="15420" y="14545"/>
                  </a:lnTo>
                  <a:lnTo>
                    <a:pt x="15083" y="14646"/>
                  </a:lnTo>
                  <a:lnTo>
                    <a:pt x="14679" y="14747"/>
                  </a:lnTo>
                  <a:lnTo>
                    <a:pt x="14275" y="14916"/>
                  </a:lnTo>
                  <a:lnTo>
                    <a:pt x="13871" y="15084"/>
                  </a:lnTo>
                  <a:lnTo>
                    <a:pt x="13703" y="15185"/>
                  </a:lnTo>
                  <a:lnTo>
                    <a:pt x="13535" y="15320"/>
                  </a:lnTo>
                  <a:lnTo>
                    <a:pt x="13467" y="15017"/>
                  </a:lnTo>
                  <a:lnTo>
                    <a:pt x="13905" y="14916"/>
                  </a:lnTo>
                  <a:lnTo>
                    <a:pt x="14376" y="14781"/>
                  </a:lnTo>
                  <a:lnTo>
                    <a:pt x="14814" y="14646"/>
                  </a:lnTo>
                  <a:lnTo>
                    <a:pt x="15285" y="14512"/>
                  </a:lnTo>
                  <a:lnTo>
                    <a:pt x="15521" y="14444"/>
                  </a:lnTo>
                  <a:lnTo>
                    <a:pt x="15689" y="14411"/>
                  </a:lnTo>
                  <a:lnTo>
                    <a:pt x="15858" y="14377"/>
                  </a:lnTo>
                  <a:close/>
                  <a:moveTo>
                    <a:pt x="15925" y="14747"/>
                  </a:moveTo>
                  <a:lnTo>
                    <a:pt x="15925" y="14815"/>
                  </a:lnTo>
                  <a:lnTo>
                    <a:pt x="14747" y="15151"/>
                  </a:lnTo>
                  <a:lnTo>
                    <a:pt x="14141" y="15387"/>
                  </a:lnTo>
                  <a:lnTo>
                    <a:pt x="13871" y="15522"/>
                  </a:lnTo>
                  <a:lnTo>
                    <a:pt x="13602" y="15656"/>
                  </a:lnTo>
                  <a:lnTo>
                    <a:pt x="13535" y="15421"/>
                  </a:lnTo>
                  <a:lnTo>
                    <a:pt x="13905" y="15320"/>
                  </a:lnTo>
                  <a:lnTo>
                    <a:pt x="14275" y="15219"/>
                  </a:lnTo>
                  <a:lnTo>
                    <a:pt x="14612" y="15084"/>
                  </a:lnTo>
                  <a:lnTo>
                    <a:pt x="14982" y="14949"/>
                  </a:lnTo>
                  <a:lnTo>
                    <a:pt x="15420" y="14882"/>
                  </a:lnTo>
                  <a:lnTo>
                    <a:pt x="15689" y="14815"/>
                  </a:lnTo>
                  <a:lnTo>
                    <a:pt x="15925" y="14747"/>
                  </a:lnTo>
                  <a:close/>
                  <a:moveTo>
                    <a:pt x="15959" y="15050"/>
                  </a:moveTo>
                  <a:lnTo>
                    <a:pt x="15992" y="15185"/>
                  </a:lnTo>
                  <a:lnTo>
                    <a:pt x="15790" y="15219"/>
                  </a:lnTo>
                  <a:lnTo>
                    <a:pt x="15588" y="15252"/>
                  </a:lnTo>
                  <a:lnTo>
                    <a:pt x="15218" y="15387"/>
                  </a:lnTo>
                  <a:lnTo>
                    <a:pt x="14444" y="15690"/>
                  </a:lnTo>
                  <a:lnTo>
                    <a:pt x="14073" y="15858"/>
                  </a:lnTo>
                  <a:lnTo>
                    <a:pt x="13703" y="16060"/>
                  </a:lnTo>
                  <a:lnTo>
                    <a:pt x="13636" y="15791"/>
                  </a:lnTo>
                  <a:lnTo>
                    <a:pt x="13804" y="15757"/>
                  </a:lnTo>
                  <a:lnTo>
                    <a:pt x="13972" y="15724"/>
                  </a:lnTo>
                  <a:lnTo>
                    <a:pt x="14275" y="15623"/>
                  </a:lnTo>
                  <a:lnTo>
                    <a:pt x="14612" y="15488"/>
                  </a:lnTo>
                  <a:lnTo>
                    <a:pt x="14915" y="15387"/>
                  </a:lnTo>
                  <a:lnTo>
                    <a:pt x="15454" y="15252"/>
                  </a:lnTo>
                  <a:lnTo>
                    <a:pt x="15723" y="15151"/>
                  </a:lnTo>
                  <a:lnTo>
                    <a:pt x="15959" y="15050"/>
                  </a:lnTo>
                  <a:close/>
                  <a:moveTo>
                    <a:pt x="16026" y="15421"/>
                  </a:moveTo>
                  <a:lnTo>
                    <a:pt x="16093" y="15623"/>
                  </a:lnTo>
                  <a:lnTo>
                    <a:pt x="15420" y="15858"/>
                  </a:lnTo>
                  <a:lnTo>
                    <a:pt x="14747" y="16027"/>
                  </a:lnTo>
                  <a:lnTo>
                    <a:pt x="14275" y="16195"/>
                  </a:lnTo>
                  <a:lnTo>
                    <a:pt x="14040" y="16262"/>
                  </a:lnTo>
                  <a:lnTo>
                    <a:pt x="13838" y="16397"/>
                  </a:lnTo>
                  <a:lnTo>
                    <a:pt x="13737" y="16128"/>
                  </a:lnTo>
                  <a:lnTo>
                    <a:pt x="14073" y="16060"/>
                  </a:lnTo>
                  <a:lnTo>
                    <a:pt x="14410" y="15959"/>
                  </a:lnTo>
                  <a:lnTo>
                    <a:pt x="14713" y="15825"/>
                  </a:lnTo>
                  <a:lnTo>
                    <a:pt x="15050" y="15690"/>
                  </a:lnTo>
                  <a:lnTo>
                    <a:pt x="16026" y="15421"/>
                  </a:lnTo>
                  <a:close/>
                  <a:moveTo>
                    <a:pt x="16161" y="15825"/>
                  </a:moveTo>
                  <a:lnTo>
                    <a:pt x="16228" y="15993"/>
                  </a:lnTo>
                  <a:lnTo>
                    <a:pt x="15151" y="16330"/>
                  </a:lnTo>
                  <a:lnTo>
                    <a:pt x="14578" y="16532"/>
                  </a:lnTo>
                  <a:lnTo>
                    <a:pt x="14309" y="16667"/>
                  </a:lnTo>
                  <a:lnTo>
                    <a:pt x="14040" y="16835"/>
                  </a:lnTo>
                  <a:lnTo>
                    <a:pt x="13871" y="16532"/>
                  </a:lnTo>
                  <a:lnTo>
                    <a:pt x="14174" y="16465"/>
                  </a:lnTo>
                  <a:lnTo>
                    <a:pt x="14444" y="16397"/>
                  </a:lnTo>
                  <a:lnTo>
                    <a:pt x="14982" y="16229"/>
                  </a:lnTo>
                  <a:lnTo>
                    <a:pt x="15588" y="16060"/>
                  </a:lnTo>
                  <a:lnTo>
                    <a:pt x="16161" y="15825"/>
                  </a:lnTo>
                  <a:close/>
                  <a:moveTo>
                    <a:pt x="10370" y="1"/>
                  </a:moveTo>
                  <a:lnTo>
                    <a:pt x="10303" y="68"/>
                  </a:lnTo>
                  <a:lnTo>
                    <a:pt x="10168" y="169"/>
                  </a:lnTo>
                  <a:lnTo>
                    <a:pt x="10033" y="304"/>
                  </a:lnTo>
                  <a:lnTo>
                    <a:pt x="10000" y="371"/>
                  </a:lnTo>
                  <a:lnTo>
                    <a:pt x="9966" y="472"/>
                  </a:lnTo>
                  <a:lnTo>
                    <a:pt x="10000" y="506"/>
                  </a:lnTo>
                  <a:lnTo>
                    <a:pt x="10033" y="607"/>
                  </a:lnTo>
                  <a:lnTo>
                    <a:pt x="10067" y="674"/>
                  </a:lnTo>
                  <a:lnTo>
                    <a:pt x="10134" y="876"/>
                  </a:lnTo>
                  <a:lnTo>
                    <a:pt x="10067" y="910"/>
                  </a:lnTo>
                  <a:lnTo>
                    <a:pt x="10033" y="977"/>
                  </a:lnTo>
                  <a:lnTo>
                    <a:pt x="10033" y="1045"/>
                  </a:lnTo>
                  <a:lnTo>
                    <a:pt x="10067" y="1078"/>
                  </a:lnTo>
                  <a:lnTo>
                    <a:pt x="10033" y="1449"/>
                  </a:lnTo>
                  <a:lnTo>
                    <a:pt x="10033" y="1651"/>
                  </a:lnTo>
                  <a:lnTo>
                    <a:pt x="10000" y="1886"/>
                  </a:lnTo>
                  <a:lnTo>
                    <a:pt x="9899" y="2324"/>
                  </a:lnTo>
                  <a:lnTo>
                    <a:pt x="9831" y="2661"/>
                  </a:lnTo>
                  <a:lnTo>
                    <a:pt x="9798" y="2997"/>
                  </a:lnTo>
                  <a:lnTo>
                    <a:pt x="9764" y="3334"/>
                  </a:lnTo>
                  <a:lnTo>
                    <a:pt x="9798" y="3671"/>
                  </a:lnTo>
                  <a:lnTo>
                    <a:pt x="9831" y="3772"/>
                  </a:lnTo>
                  <a:lnTo>
                    <a:pt x="9798" y="3772"/>
                  </a:lnTo>
                  <a:lnTo>
                    <a:pt x="7643" y="3536"/>
                  </a:lnTo>
                  <a:lnTo>
                    <a:pt x="5488" y="3368"/>
                  </a:lnTo>
                  <a:lnTo>
                    <a:pt x="3333" y="3166"/>
                  </a:lnTo>
                  <a:lnTo>
                    <a:pt x="1179" y="2964"/>
                  </a:lnTo>
                  <a:lnTo>
                    <a:pt x="1145" y="2930"/>
                  </a:lnTo>
                  <a:lnTo>
                    <a:pt x="1078" y="2930"/>
                  </a:lnTo>
                  <a:lnTo>
                    <a:pt x="1044" y="2964"/>
                  </a:lnTo>
                  <a:lnTo>
                    <a:pt x="1010" y="2997"/>
                  </a:lnTo>
                  <a:lnTo>
                    <a:pt x="1010" y="3031"/>
                  </a:lnTo>
                  <a:lnTo>
                    <a:pt x="876" y="3469"/>
                  </a:lnTo>
                  <a:lnTo>
                    <a:pt x="775" y="3906"/>
                  </a:lnTo>
                  <a:lnTo>
                    <a:pt x="674" y="4344"/>
                  </a:lnTo>
                  <a:lnTo>
                    <a:pt x="606" y="4782"/>
                  </a:lnTo>
                  <a:lnTo>
                    <a:pt x="539" y="5691"/>
                  </a:lnTo>
                  <a:lnTo>
                    <a:pt x="472" y="6566"/>
                  </a:lnTo>
                  <a:lnTo>
                    <a:pt x="370" y="7542"/>
                  </a:lnTo>
                  <a:lnTo>
                    <a:pt x="236" y="8519"/>
                  </a:lnTo>
                  <a:lnTo>
                    <a:pt x="101" y="9495"/>
                  </a:lnTo>
                  <a:lnTo>
                    <a:pt x="34" y="10472"/>
                  </a:lnTo>
                  <a:lnTo>
                    <a:pt x="0" y="10842"/>
                  </a:lnTo>
                  <a:lnTo>
                    <a:pt x="0" y="11246"/>
                  </a:lnTo>
                  <a:lnTo>
                    <a:pt x="34" y="11650"/>
                  </a:lnTo>
                  <a:lnTo>
                    <a:pt x="101" y="12054"/>
                  </a:lnTo>
                  <a:lnTo>
                    <a:pt x="168" y="12424"/>
                  </a:lnTo>
                  <a:lnTo>
                    <a:pt x="303" y="12795"/>
                  </a:lnTo>
                  <a:lnTo>
                    <a:pt x="505" y="13165"/>
                  </a:lnTo>
                  <a:lnTo>
                    <a:pt x="741" y="13468"/>
                  </a:lnTo>
                  <a:lnTo>
                    <a:pt x="909" y="13704"/>
                  </a:lnTo>
                  <a:lnTo>
                    <a:pt x="1145" y="13906"/>
                  </a:lnTo>
                  <a:lnTo>
                    <a:pt x="1381" y="14108"/>
                  </a:lnTo>
                  <a:lnTo>
                    <a:pt x="1650" y="14310"/>
                  </a:lnTo>
                  <a:lnTo>
                    <a:pt x="1953" y="14444"/>
                  </a:lnTo>
                  <a:lnTo>
                    <a:pt x="2256" y="14579"/>
                  </a:lnTo>
                  <a:lnTo>
                    <a:pt x="2559" y="14613"/>
                  </a:lnTo>
                  <a:lnTo>
                    <a:pt x="2828" y="14579"/>
                  </a:lnTo>
                  <a:lnTo>
                    <a:pt x="3333" y="14714"/>
                  </a:lnTo>
                  <a:lnTo>
                    <a:pt x="3838" y="14781"/>
                  </a:lnTo>
                  <a:lnTo>
                    <a:pt x="4310" y="14815"/>
                  </a:lnTo>
                  <a:lnTo>
                    <a:pt x="4848" y="14848"/>
                  </a:lnTo>
                  <a:lnTo>
                    <a:pt x="5858" y="14882"/>
                  </a:lnTo>
                  <a:lnTo>
                    <a:pt x="6835" y="14949"/>
                  </a:lnTo>
                  <a:lnTo>
                    <a:pt x="7912" y="15084"/>
                  </a:lnTo>
                  <a:lnTo>
                    <a:pt x="8956" y="15252"/>
                  </a:lnTo>
                  <a:lnTo>
                    <a:pt x="9495" y="15286"/>
                  </a:lnTo>
                  <a:lnTo>
                    <a:pt x="10033" y="15320"/>
                  </a:lnTo>
                  <a:lnTo>
                    <a:pt x="10572" y="15286"/>
                  </a:lnTo>
                  <a:lnTo>
                    <a:pt x="11111" y="15252"/>
                  </a:lnTo>
                  <a:lnTo>
                    <a:pt x="11245" y="15252"/>
                  </a:lnTo>
                  <a:lnTo>
                    <a:pt x="11279" y="15219"/>
                  </a:lnTo>
                  <a:lnTo>
                    <a:pt x="11313" y="15151"/>
                  </a:lnTo>
                  <a:lnTo>
                    <a:pt x="11313" y="14680"/>
                  </a:lnTo>
                  <a:lnTo>
                    <a:pt x="11380" y="14175"/>
                  </a:lnTo>
                  <a:lnTo>
                    <a:pt x="11616" y="13165"/>
                  </a:lnTo>
                  <a:lnTo>
                    <a:pt x="11818" y="12155"/>
                  </a:lnTo>
                  <a:lnTo>
                    <a:pt x="11919" y="11616"/>
                  </a:lnTo>
                  <a:lnTo>
                    <a:pt x="11919" y="11145"/>
                  </a:lnTo>
                  <a:lnTo>
                    <a:pt x="12222" y="12155"/>
                  </a:lnTo>
                  <a:lnTo>
                    <a:pt x="12356" y="12660"/>
                  </a:lnTo>
                  <a:lnTo>
                    <a:pt x="12491" y="13199"/>
                  </a:lnTo>
                  <a:lnTo>
                    <a:pt x="12525" y="13266"/>
                  </a:lnTo>
                  <a:lnTo>
                    <a:pt x="12626" y="13266"/>
                  </a:lnTo>
                  <a:lnTo>
                    <a:pt x="12693" y="13232"/>
                  </a:lnTo>
                  <a:lnTo>
                    <a:pt x="12727" y="13468"/>
                  </a:lnTo>
                  <a:lnTo>
                    <a:pt x="12828" y="13704"/>
                  </a:lnTo>
                  <a:lnTo>
                    <a:pt x="12996" y="14108"/>
                  </a:lnTo>
                  <a:lnTo>
                    <a:pt x="13131" y="14613"/>
                  </a:lnTo>
                  <a:lnTo>
                    <a:pt x="13265" y="15151"/>
                  </a:lnTo>
                  <a:lnTo>
                    <a:pt x="13333" y="15589"/>
                  </a:lnTo>
                  <a:lnTo>
                    <a:pt x="13467" y="16229"/>
                  </a:lnTo>
                  <a:lnTo>
                    <a:pt x="13568" y="16532"/>
                  </a:lnTo>
                  <a:lnTo>
                    <a:pt x="13669" y="16801"/>
                  </a:lnTo>
                  <a:lnTo>
                    <a:pt x="13737" y="16902"/>
                  </a:lnTo>
                  <a:lnTo>
                    <a:pt x="13804" y="16970"/>
                  </a:lnTo>
                  <a:lnTo>
                    <a:pt x="13905" y="17037"/>
                  </a:lnTo>
                  <a:lnTo>
                    <a:pt x="14040" y="17037"/>
                  </a:lnTo>
                  <a:lnTo>
                    <a:pt x="14107" y="16970"/>
                  </a:lnTo>
                  <a:lnTo>
                    <a:pt x="14376" y="16902"/>
                  </a:lnTo>
                  <a:lnTo>
                    <a:pt x="14679" y="16801"/>
                  </a:lnTo>
                  <a:lnTo>
                    <a:pt x="15218" y="16566"/>
                  </a:lnTo>
                  <a:lnTo>
                    <a:pt x="16262" y="16229"/>
                  </a:lnTo>
                  <a:lnTo>
                    <a:pt x="16295" y="16296"/>
                  </a:lnTo>
                  <a:lnTo>
                    <a:pt x="16329" y="16330"/>
                  </a:lnTo>
                  <a:lnTo>
                    <a:pt x="16430" y="16330"/>
                  </a:lnTo>
                  <a:lnTo>
                    <a:pt x="16497" y="16262"/>
                  </a:lnTo>
                  <a:lnTo>
                    <a:pt x="16497" y="16229"/>
                  </a:lnTo>
                  <a:lnTo>
                    <a:pt x="16531" y="16161"/>
                  </a:lnTo>
                  <a:lnTo>
                    <a:pt x="16497" y="16161"/>
                  </a:lnTo>
                  <a:lnTo>
                    <a:pt x="16598" y="16128"/>
                  </a:lnTo>
                  <a:lnTo>
                    <a:pt x="16666" y="16094"/>
                  </a:lnTo>
                  <a:lnTo>
                    <a:pt x="16666" y="16060"/>
                  </a:lnTo>
                  <a:lnTo>
                    <a:pt x="16699" y="15959"/>
                  </a:lnTo>
                  <a:lnTo>
                    <a:pt x="16632" y="15892"/>
                  </a:lnTo>
                  <a:lnTo>
                    <a:pt x="16531" y="15892"/>
                  </a:lnTo>
                  <a:lnTo>
                    <a:pt x="16464" y="15926"/>
                  </a:lnTo>
                  <a:lnTo>
                    <a:pt x="16396" y="15724"/>
                  </a:lnTo>
                  <a:lnTo>
                    <a:pt x="16464" y="15690"/>
                  </a:lnTo>
                  <a:lnTo>
                    <a:pt x="16430" y="15623"/>
                  </a:lnTo>
                  <a:lnTo>
                    <a:pt x="16396" y="15555"/>
                  </a:lnTo>
                  <a:lnTo>
                    <a:pt x="16363" y="15522"/>
                  </a:lnTo>
                  <a:lnTo>
                    <a:pt x="16262" y="15219"/>
                  </a:lnTo>
                  <a:lnTo>
                    <a:pt x="16161" y="14949"/>
                  </a:lnTo>
                  <a:lnTo>
                    <a:pt x="16127" y="14646"/>
                  </a:lnTo>
                  <a:lnTo>
                    <a:pt x="16026" y="14074"/>
                  </a:lnTo>
                  <a:lnTo>
                    <a:pt x="15959" y="13670"/>
                  </a:lnTo>
                  <a:lnTo>
                    <a:pt x="15824" y="13232"/>
                  </a:lnTo>
                  <a:lnTo>
                    <a:pt x="15656" y="12828"/>
                  </a:lnTo>
                  <a:lnTo>
                    <a:pt x="15454" y="12424"/>
                  </a:lnTo>
                  <a:lnTo>
                    <a:pt x="15521" y="12424"/>
                  </a:lnTo>
                  <a:lnTo>
                    <a:pt x="15588" y="12357"/>
                  </a:lnTo>
                  <a:lnTo>
                    <a:pt x="15588" y="12290"/>
                  </a:lnTo>
                  <a:lnTo>
                    <a:pt x="15555" y="12222"/>
                  </a:lnTo>
                  <a:lnTo>
                    <a:pt x="15487" y="12155"/>
                  </a:lnTo>
                  <a:lnTo>
                    <a:pt x="15487" y="12088"/>
                  </a:lnTo>
                  <a:lnTo>
                    <a:pt x="15353" y="11886"/>
                  </a:lnTo>
                  <a:lnTo>
                    <a:pt x="15218" y="11650"/>
                  </a:lnTo>
                  <a:lnTo>
                    <a:pt x="15151" y="11414"/>
                  </a:lnTo>
                  <a:lnTo>
                    <a:pt x="15083" y="11179"/>
                  </a:lnTo>
                  <a:lnTo>
                    <a:pt x="14982" y="10674"/>
                  </a:lnTo>
                  <a:lnTo>
                    <a:pt x="14881" y="10169"/>
                  </a:lnTo>
                  <a:lnTo>
                    <a:pt x="14612" y="8990"/>
                  </a:lnTo>
                  <a:lnTo>
                    <a:pt x="14477" y="8418"/>
                  </a:lnTo>
                  <a:lnTo>
                    <a:pt x="14309" y="7845"/>
                  </a:lnTo>
                  <a:lnTo>
                    <a:pt x="14073" y="7239"/>
                  </a:lnTo>
                  <a:lnTo>
                    <a:pt x="13838" y="6667"/>
                  </a:lnTo>
                  <a:lnTo>
                    <a:pt x="13568" y="6095"/>
                  </a:lnTo>
                  <a:lnTo>
                    <a:pt x="13366" y="5489"/>
                  </a:lnTo>
                  <a:lnTo>
                    <a:pt x="13164" y="4883"/>
                  </a:lnTo>
                  <a:lnTo>
                    <a:pt x="13030" y="4243"/>
                  </a:lnTo>
                  <a:lnTo>
                    <a:pt x="12861" y="3603"/>
                  </a:lnTo>
                  <a:lnTo>
                    <a:pt x="12693" y="2997"/>
                  </a:lnTo>
                  <a:lnTo>
                    <a:pt x="12693" y="2930"/>
                  </a:lnTo>
                  <a:lnTo>
                    <a:pt x="12693" y="2896"/>
                  </a:lnTo>
                  <a:lnTo>
                    <a:pt x="12659" y="2863"/>
                  </a:lnTo>
                  <a:lnTo>
                    <a:pt x="12626" y="2829"/>
                  </a:lnTo>
                  <a:lnTo>
                    <a:pt x="12558" y="2829"/>
                  </a:lnTo>
                  <a:lnTo>
                    <a:pt x="12525" y="2863"/>
                  </a:lnTo>
                  <a:lnTo>
                    <a:pt x="12457" y="2896"/>
                  </a:lnTo>
                  <a:lnTo>
                    <a:pt x="12323" y="2627"/>
                  </a:lnTo>
                  <a:lnTo>
                    <a:pt x="12154" y="2358"/>
                  </a:lnTo>
                  <a:lnTo>
                    <a:pt x="11952" y="2122"/>
                  </a:lnTo>
                  <a:lnTo>
                    <a:pt x="11717" y="1920"/>
                  </a:lnTo>
                  <a:lnTo>
                    <a:pt x="11447" y="1651"/>
                  </a:lnTo>
                  <a:lnTo>
                    <a:pt x="11212" y="1415"/>
                  </a:lnTo>
                  <a:lnTo>
                    <a:pt x="11010" y="1146"/>
                  </a:lnTo>
                  <a:lnTo>
                    <a:pt x="10909" y="977"/>
                  </a:lnTo>
                  <a:lnTo>
                    <a:pt x="10841" y="809"/>
                  </a:lnTo>
                  <a:lnTo>
                    <a:pt x="10841" y="742"/>
                  </a:lnTo>
                  <a:lnTo>
                    <a:pt x="10808" y="641"/>
                  </a:lnTo>
                  <a:lnTo>
                    <a:pt x="10707" y="439"/>
                  </a:lnTo>
                  <a:lnTo>
                    <a:pt x="10639" y="203"/>
                  </a:lnTo>
                  <a:lnTo>
                    <a:pt x="10606" y="102"/>
                  </a:lnTo>
                  <a:lnTo>
                    <a:pt x="10538" y="34"/>
                  </a:lnTo>
                  <a:lnTo>
                    <a:pt x="10505" y="1"/>
                  </a:lnTo>
                  <a:lnTo>
                    <a:pt x="10471" y="34"/>
                  </a:lnTo>
                  <a:lnTo>
                    <a:pt x="104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8" name="Shape 1758"/>
            <p:cNvSpPr/>
            <p:nvPr/>
          </p:nvSpPr>
          <p:spPr>
            <a:xfrm>
              <a:off x="1163675" y="316400"/>
              <a:ext cx="196150" cy="86700"/>
            </a:xfrm>
            <a:custGeom>
              <a:avLst/>
              <a:gdLst/>
              <a:ahLst/>
              <a:cxnLst/>
              <a:rect l="0" t="0" r="0" b="0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9" name="Shape 1759"/>
            <p:cNvSpPr/>
            <p:nvPr/>
          </p:nvSpPr>
          <p:spPr>
            <a:xfrm>
              <a:off x="1182200" y="340800"/>
              <a:ext cx="14325" cy="6750"/>
            </a:xfrm>
            <a:custGeom>
              <a:avLst/>
              <a:gdLst/>
              <a:ahLst/>
              <a:cxnLst/>
              <a:rect l="0" t="0" r="0" b="0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0" name="Shape 1760"/>
            <p:cNvSpPr/>
            <p:nvPr/>
          </p:nvSpPr>
          <p:spPr>
            <a:xfrm>
              <a:off x="1322750" y="339950"/>
              <a:ext cx="7600" cy="38750"/>
            </a:xfrm>
            <a:custGeom>
              <a:avLst/>
              <a:gdLst/>
              <a:ahLst/>
              <a:cxnLst/>
              <a:rect l="0" t="0" r="0" b="0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1" name="Shape 1761"/>
            <p:cNvSpPr/>
            <p:nvPr/>
          </p:nvSpPr>
          <p:spPr>
            <a:xfrm>
              <a:off x="1311825" y="347525"/>
              <a:ext cx="5900" cy="21075"/>
            </a:xfrm>
            <a:custGeom>
              <a:avLst/>
              <a:gdLst/>
              <a:ahLst/>
              <a:cxnLst/>
              <a:rect l="0" t="0" r="0" b="0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2" name="Shape 1762"/>
            <p:cNvSpPr/>
            <p:nvPr/>
          </p:nvSpPr>
          <p:spPr>
            <a:xfrm>
              <a:off x="1075300" y="284400"/>
              <a:ext cx="87575" cy="75775"/>
            </a:xfrm>
            <a:custGeom>
              <a:avLst/>
              <a:gdLst/>
              <a:ahLst/>
              <a:cxnLst/>
              <a:rect l="0" t="0" r="0" b="0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3" name="Shape 1763"/>
            <p:cNvSpPr/>
            <p:nvPr/>
          </p:nvSpPr>
          <p:spPr>
            <a:xfrm>
              <a:off x="3745175" y="1413975"/>
              <a:ext cx="31175" cy="15175"/>
            </a:xfrm>
            <a:custGeom>
              <a:avLst/>
              <a:gdLst/>
              <a:ahLst/>
              <a:cxnLst/>
              <a:rect l="0" t="0" r="0" b="0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4" name="Shape 1764"/>
            <p:cNvSpPr/>
            <p:nvPr/>
          </p:nvSpPr>
          <p:spPr>
            <a:xfrm>
              <a:off x="3255300" y="2000625"/>
              <a:ext cx="521050" cy="741575"/>
            </a:xfrm>
            <a:custGeom>
              <a:avLst/>
              <a:gdLst/>
              <a:ahLst/>
              <a:cxnLst/>
              <a:rect l="0" t="0" r="0" b="0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5" name="Shape 1765"/>
            <p:cNvSpPr/>
            <p:nvPr/>
          </p:nvSpPr>
          <p:spPr>
            <a:xfrm>
              <a:off x="3169450" y="1194275"/>
              <a:ext cx="606900" cy="726425"/>
            </a:xfrm>
            <a:custGeom>
              <a:avLst/>
              <a:gdLst/>
              <a:ahLst/>
              <a:cxnLst/>
              <a:rect l="0" t="0" r="0" b="0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6" name="Shape 1766"/>
            <p:cNvSpPr/>
            <p:nvPr/>
          </p:nvSpPr>
          <p:spPr>
            <a:xfrm>
              <a:off x="1181350" y="352575"/>
              <a:ext cx="14350" cy="7600"/>
            </a:xfrm>
            <a:custGeom>
              <a:avLst/>
              <a:gdLst/>
              <a:ahLst/>
              <a:cxnLst/>
              <a:rect l="0" t="0" r="0" b="0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7" name="Shape 1767"/>
            <p:cNvSpPr/>
            <p:nvPr/>
          </p:nvSpPr>
          <p:spPr>
            <a:xfrm>
              <a:off x="3756950" y="1480475"/>
              <a:ext cx="19400" cy="8425"/>
            </a:xfrm>
            <a:custGeom>
              <a:avLst/>
              <a:gdLst/>
              <a:ahLst/>
              <a:cxnLst/>
              <a:rect l="0" t="0" r="0" b="0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8" name="Shape 1768"/>
            <p:cNvSpPr/>
            <p:nvPr/>
          </p:nvSpPr>
          <p:spPr>
            <a:xfrm>
              <a:off x="3750225" y="1433325"/>
              <a:ext cx="26125" cy="14325"/>
            </a:xfrm>
            <a:custGeom>
              <a:avLst/>
              <a:gdLst/>
              <a:ahLst/>
              <a:cxnLst/>
              <a:rect l="0" t="0" r="0" b="0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9" name="Shape 1769"/>
            <p:cNvSpPr/>
            <p:nvPr/>
          </p:nvSpPr>
          <p:spPr>
            <a:xfrm>
              <a:off x="3766225" y="1498975"/>
              <a:ext cx="10125" cy="8450"/>
            </a:xfrm>
            <a:custGeom>
              <a:avLst/>
              <a:gdLst/>
              <a:ahLst/>
              <a:cxnLst/>
              <a:rect l="0" t="0" r="0" b="0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0" name="Shape 1770"/>
            <p:cNvSpPr/>
            <p:nvPr/>
          </p:nvSpPr>
          <p:spPr>
            <a:xfrm>
              <a:off x="3769575" y="2203475"/>
              <a:ext cx="6775" cy="14350"/>
            </a:xfrm>
            <a:custGeom>
              <a:avLst/>
              <a:gdLst/>
              <a:ahLst/>
              <a:cxnLst/>
              <a:rect l="0" t="0" r="0" b="0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1" name="Shape 1771"/>
            <p:cNvSpPr/>
            <p:nvPr/>
          </p:nvSpPr>
          <p:spPr>
            <a:xfrm>
              <a:off x="2059250" y="2761525"/>
              <a:ext cx="9275" cy="15175"/>
            </a:xfrm>
            <a:custGeom>
              <a:avLst/>
              <a:gdLst/>
              <a:ahLst/>
              <a:cxnLst/>
              <a:rect l="0" t="0" r="0" b="0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2" name="Shape 1772"/>
            <p:cNvSpPr/>
            <p:nvPr/>
          </p:nvSpPr>
          <p:spPr>
            <a:xfrm>
              <a:off x="3767900" y="2217800"/>
              <a:ext cx="8450" cy="25275"/>
            </a:xfrm>
            <a:custGeom>
              <a:avLst/>
              <a:gdLst/>
              <a:ahLst/>
              <a:cxnLst/>
              <a:rect l="0" t="0" r="0" b="0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3" name="Shape 1773"/>
            <p:cNvSpPr/>
            <p:nvPr/>
          </p:nvSpPr>
          <p:spPr>
            <a:xfrm>
              <a:off x="429725" y="2388650"/>
              <a:ext cx="132175" cy="129650"/>
            </a:xfrm>
            <a:custGeom>
              <a:avLst/>
              <a:gdLst/>
              <a:ahLst/>
              <a:cxnLst/>
              <a:rect l="0" t="0" r="0" b="0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4" name="Shape 1774"/>
            <p:cNvSpPr/>
            <p:nvPr/>
          </p:nvSpPr>
          <p:spPr>
            <a:xfrm>
              <a:off x="1768875" y="2760700"/>
              <a:ext cx="12650" cy="16000"/>
            </a:xfrm>
            <a:custGeom>
              <a:avLst/>
              <a:gdLst/>
              <a:ahLst/>
              <a:cxnLst/>
              <a:rect l="0" t="0" r="0" b="0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5" name="Shape 1775"/>
            <p:cNvSpPr/>
            <p:nvPr/>
          </p:nvSpPr>
          <p:spPr>
            <a:xfrm>
              <a:off x="1741075" y="2721975"/>
              <a:ext cx="61475" cy="64000"/>
            </a:xfrm>
            <a:custGeom>
              <a:avLst/>
              <a:gdLst/>
              <a:ahLst/>
              <a:cxnLst/>
              <a:rect l="0" t="0" r="0" b="0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6" name="Shape 1776"/>
            <p:cNvSpPr/>
            <p:nvPr/>
          </p:nvSpPr>
          <p:spPr>
            <a:xfrm>
              <a:off x="1811800" y="2723650"/>
              <a:ext cx="68200" cy="64000"/>
            </a:xfrm>
            <a:custGeom>
              <a:avLst/>
              <a:gdLst/>
              <a:ahLst/>
              <a:cxnLst/>
              <a:rect l="0" t="0" r="0" b="0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7" name="Shape 1777"/>
            <p:cNvSpPr/>
            <p:nvPr/>
          </p:nvSpPr>
          <p:spPr>
            <a:xfrm>
              <a:off x="1839575" y="2762375"/>
              <a:ext cx="14325" cy="16025"/>
            </a:xfrm>
            <a:custGeom>
              <a:avLst/>
              <a:gdLst/>
              <a:ahLst/>
              <a:cxnLst/>
              <a:rect l="0" t="0" r="0" b="0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8" name="Shape 1778"/>
            <p:cNvSpPr/>
            <p:nvPr/>
          </p:nvSpPr>
          <p:spPr>
            <a:xfrm>
              <a:off x="1919525" y="2800250"/>
              <a:ext cx="4225" cy="23600"/>
            </a:xfrm>
            <a:custGeom>
              <a:avLst/>
              <a:gdLst/>
              <a:ahLst/>
              <a:cxnLst/>
              <a:rect l="0" t="0" r="0" b="0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9" name="Shape 1779"/>
            <p:cNvSpPr/>
            <p:nvPr/>
          </p:nvSpPr>
          <p:spPr>
            <a:xfrm>
              <a:off x="1775600" y="2796875"/>
              <a:ext cx="64825" cy="26975"/>
            </a:xfrm>
            <a:custGeom>
              <a:avLst/>
              <a:gdLst/>
              <a:ahLst/>
              <a:cxnLst/>
              <a:rect l="0" t="0" r="0" b="0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0" name="Shape 1780"/>
            <p:cNvSpPr/>
            <p:nvPr/>
          </p:nvSpPr>
          <p:spPr>
            <a:xfrm>
              <a:off x="528200" y="2421475"/>
              <a:ext cx="15175" cy="10125"/>
            </a:xfrm>
            <a:custGeom>
              <a:avLst/>
              <a:gdLst/>
              <a:ahLst/>
              <a:cxnLst/>
              <a:rect l="0" t="0" r="0" b="0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1" name="Shape 1781"/>
            <p:cNvSpPr/>
            <p:nvPr/>
          </p:nvSpPr>
          <p:spPr>
            <a:xfrm>
              <a:off x="1885850" y="2721975"/>
              <a:ext cx="63150" cy="68200"/>
            </a:xfrm>
            <a:custGeom>
              <a:avLst/>
              <a:gdLst/>
              <a:ahLst/>
              <a:cxnLst/>
              <a:rect l="0" t="0" r="0" b="0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2" name="Shape 1782"/>
            <p:cNvSpPr/>
            <p:nvPr/>
          </p:nvSpPr>
          <p:spPr>
            <a:xfrm>
              <a:off x="1984350" y="2761525"/>
              <a:ext cx="14325" cy="15175"/>
            </a:xfrm>
            <a:custGeom>
              <a:avLst/>
              <a:gdLst/>
              <a:ahLst/>
              <a:cxnLst/>
              <a:rect l="0" t="0" r="0" b="0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3" name="Shape 1783"/>
            <p:cNvSpPr/>
            <p:nvPr/>
          </p:nvSpPr>
          <p:spPr>
            <a:xfrm>
              <a:off x="1973400" y="2674850"/>
              <a:ext cx="68200" cy="42100"/>
            </a:xfrm>
            <a:custGeom>
              <a:avLst/>
              <a:gdLst/>
              <a:ahLst/>
              <a:cxnLst/>
              <a:rect l="0" t="0" r="0" b="0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4" name="Shape 1784"/>
            <p:cNvSpPr/>
            <p:nvPr/>
          </p:nvSpPr>
          <p:spPr>
            <a:xfrm>
              <a:off x="1915325" y="2794350"/>
              <a:ext cx="69050" cy="29500"/>
            </a:xfrm>
            <a:custGeom>
              <a:avLst/>
              <a:gdLst/>
              <a:ahLst/>
              <a:cxnLst/>
              <a:rect l="0" t="0" r="0" b="0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5" name="Shape 1785"/>
            <p:cNvSpPr/>
            <p:nvPr/>
          </p:nvSpPr>
          <p:spPr>
            <a:xfrm>
              <a:off x="2033150" y="2721975"/>
              <a:ext cx="65675" cy="66525"/>
            </a:xfrm>
            <a:custGeom>
              <a:avLst/>
              <a:gdLst/>
              <a:ahLst/>
              <a:cxnLst/>
              <a:rect l="0" t="0" r="0" b="0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6" name="Shape 1786"/>
            <p:cNvSpPr/>
            <p:nvPr/>
          </p:nvSpPr>
          <p:spPr>
            <a:xfrm>
              <a:off x="1913625" y="2764050"/>
              <a:ext cx="10125" cy="13500"/>
            </a:xfrm>
            <a:custGeom>
              <a:avLst/>
              <a:gdLst/>
              <a:ahLst/>
              <a:cxnLst/>
              <a:rect l="0" t="0" r="0" b="0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7" name="Shape 1787"/>
            <p:cNvSpPr/>
            <p:nvPr/>
          </p:nvSpPr>
          <p:spPr>
            <a:xfrm>
              <a:off x="1959075" y="2722825"/>
              <a:ext cx="63175" cy="66500"/>
            </a:xfrm>
            <a:custGeom>
              <a:avLst/>
              <a:gdLst/>
              <a:ahLst/>
              <a:cxnLst/>
              <a:rect l="0" t="0" r="0" b="0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8" name="Shape 1788"/>
            <p:cNvSpPr/>
            <p:nvPr/>
          </p:nvSpPr>
          <p:spPr>
            <a:xfrm>
              <a:off x="1895950" y="2673150"/>
              <a:ext cx="69900" cy="43800"/>
            </a:xfrm>
            <a:custGeom>
              <a:avLst/>
              <a:gdLst/>
              <a:ahLst/>
              <a:cxnLst/>
              <a:rect l="0" t="0" r="0" b="0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9" name="Shape 1789"/>
            <p:cNvSpPr/>
            <p:nvPr/>
          </p:nvSpPr>
          <p:spPr>
            <a:xfrm>
              <a:off x="1847975" y="2798575"/>
              <a:ext cx="64000" cy="25275"/>
            </a:xfrm>
            <a:custGeom>
              <a:avLst/>
              <a:gdLst/>
              <a:ahLst/>
              <a:cxnLst/>
              <a:rect l="0" t="0" r="0" b="0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0" name="Shape 1790"/>
            <p:cNvSpPr/>
            <p:nvPr/>
          </p:nvSpPr>
          <p:spPr>
            <a:xfrm>
              <a:off x="457500" y="2411375"/>
              <a:ext cx="14325" cy="12650"/>
            </a:xfrm>
            <a:custGeom>
              <a:avLst/>
              <a:gdLst/>
              <a:ahLst/>
              <a:cxnLst/>
              <a:rect l="0" t="0" r="0" b="0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1" name="Shape 1791"/>
            <p:cNvSpPr/>
            <p:nvPr/>
          </p:nvSpPr>
          <p:spPr>
            <a:xfrm>
              <a:off x="438125" y="2432425"/>
              <a:ext cx="19400" cy="6750"/>
            </a:xfrm>
            <a:custGeom>
              <a:avLst/>
              <a:gdLst/>
              <a:ahLst/>
              <a:cxnLst/>
              <a:rect l="0" t="0" r="0" b="0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2" name="Shape 1792"/>
            <p:cNvSpPr/>
            <p:nvPr/>
          </p:nvSpPr>
          <p:spPr>
            <a:xfrm>
              <a:off x="408675" y="2075550"/>
              <a:ext cx="73250" cy="76625"/>
            </a:xfrm>
            <a:custGeom>
              <a:avLst/>
              <a:gdLst/>
              <a:ahLst/>
              <a:cxnLst/>
              <a:rect l="0" t="0" r="0" b="0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3" name="Shape 1793"/>
            <p:cNvSpPr/>
            <p:nvPr/>
          </p:nvSpPr>
          <p:spPr>
            <a:xfrm>
              <a:off x="485275" y="2399600"/>
              <a:ext cx="6750" cy="16850"/>
            </a:xfrm>
            <a:custGeom>
              <a:avLst/>
              <a:gdLst/>
              <a:ahLst/>
              <a:cxnLst/>
              <a:rect l="0" t="0" r="0" b="0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4" name="Shape 1794"/>
            <p:cNvSpPr/>
            <p:nvPr/>
          </p:nvSpPr>
          <p:spPr>
            <a:xfrm>
              <a:off x="483575" y="2424850"/>
              <a:ext cx="49700" cy="49700"/>
            </a:xfrm>
            <a:custGeom>
              <a:avLst/>
              <a:gdLst/>
              <a:ahLst/>
              <a:cxnLst/>
              <a:rect l="0" t="0" r="0" b="0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5" name="Shape 1795"/>
            <p:cNvSpPr/>
            <p:nvPr/>
          </p:nvSpPr>
          <p:spPr>
            <a:xfrm>
              <a:off x="522300" y="2491350"/>
              <a:ext cx="9275" cy="6750"/>
            </a:xfrm>
            <a:custGeom>
              <a:avLst/>
              <a:gdLst/>
              <a:ahLst/>
              <a:cxnLst/>
              <a:rect l="0" t="0" r="0" b="0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6" name="Shape 1796"/>
            <p:cNvSpPr/>
            <p:nvPr/>
          </p:nvSpPr>
          <p:spPr>
            <a:xfrm>
              <a:off x="519775" y="2663900"/>
              <a:ext cx="10125" cy="13500"/>
            </a:xfrm>
            <a:custGeom>
              <a:avLst/>
              <a:gdLst/>
              <a:ahLst/>
              <a:cxnLst/>
              <a:rect l="0" t="0" r="0" b="0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7" name="Shape 1797"/>
            <p:cNvSpPr/>
            <p:nvPr/>
          </p:nvSpPr>
          <p:spPr>
            <a:xfrm>
              <a:off x="539975" y="2774150"/>
              <a:ext cx="9300" cy="11825"/>
            </a:xfrm>
            <a:custGeom>
              <a:avLst/>
              <a:gdLst/>
              <a:ahLst/>
              <a:cxnLst/>
              <a:rect l="0" t="0" r="0" b="0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8" name="Shape 1798"/>
            <p:cNvSpPr/>
            <p:nvPr/>
          </p:nvSpPr>
          <p:spPr>
            <a:xfrm>
              <a:off x="529875" y="2721125"/>
              <a:ext cx="10975" cy="12650"/>
            </a:xfrm>
            <a:custGeom>
              <a:avLst/>
              <a:gdLst/>
              <a:ahLst/>
              <a:cxnLst/>
              <a:rect l="0" t="0" r="0" b="0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9" name="Shape 1799"/>
            <p:cNvSpPr/>
            <p:nvPr/>
          </p:nvSpPr>
          <p:spPr>
            <a:xfrm>
              <a:off x="529025" y="2693350"/>
              <a:ext cx="10150" cy="11825"/>
            </a:xfrm>
            <a:custGeom>
              <a:avLst/>
              <a:gdLst/>
              <a:ahLst/>
              <a:cxnLst/>
              <a:rect l="0" t="0" r="0" b="0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0" name="Shape 1800"/>
            <p:cNvSpPr/>
            <p:nvPr/>
          </p:nvSpPr>
          <p:spPr>
            <a:xfrm>
              <a:off x="1499525" y="2611700"/>
              <a:ext cx="1114425" cy="212150"/>
            </a:xfrm>
            <a:custGeom>
              <a:avLst/>
              <a:gdLst/>
              <a:ahLst/>
              <a:cxnLst/>
              <a:rect l="0" t="0" r="0" b="0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1" name="Shape 1801"/>
            <p:cNvSpPr/>
            <p:nvPr/>
          </p:nvSpPr>
          <p:spPr>
            <a:xfrm>
              <a:off x="2360575" y="2793525"/>
              <a:ext cx="64000" cy="30325"/>
            </a:xfrm>
            <a:custGeom>
              <a:avLst/>
              <a:gdLst/>
              <a:ahLst/>
              <a:cxnLst/>
              <a:rect l="0" t="0" r="0" b="0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2" name="Shape 1802"/>
            <p:cNvSpPr/>
            <p:nvPr/>
          </p:nvSpPr>
          <p:spPr>
            <a:xfrm>
              <a:off x="536625" y="2751425"/>
              <a:ext cx="10125" cy="10125"/>
            </a:xfrm>
            <a:custGeom>
              <a:avLst/>
              <a:gdLst/>
              <a:ahLst/>
              <a:cxnLst/>
              <a:rect l="0" t="0" r="0" b="0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3" name="Shape 1803"/>
            <p:cNvSpPr/>
            <p:nvPr/>
          </p:nvSpPr>
          <p:spPr>
            <a:xfrm>
              <a:off x="545875" y="2804450"/>
              <a:ext cx="9275" cy="14350"/>
            </a:xfrm>
            <a:custGeom>
              <a:avLst/>
              <a:gdLst/>
              <a:ahLst/>
              <a:cxnLst/>
              <a:rect l="0" t="0" r="0" b="0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17025" tIns="117025" rIns="117025" bIns="1170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6F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31750" y="983100"/>
            <a:ext cx="6880499" cy="77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buClr>
                <a:srgbClr val="F55D4B"/>
              </a:buClr>
              <a:buSzPct val="1000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31750" y="1902800"/>
            <a:ext cx="6880499" cy="466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C3E50"/>
              </a:buClr>
              <a:buSzPct val="100000"/>
              <a:buFont typeface="Merriweather"/>
              <a:buChar char="✖"/>
              <a:defRPr sz="26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480"/>
              </a:spcBef>
              <a:buClr>
                <a:srgbClr val="2C3E50"/>
              </a:buClr>
              <a:buSzPct val="100000"/>
              <a:buFont typeface="Merriweather"/>
              <a:defRPr sz="22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48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360"/>
              </a:spcBef>
              <a:buClr>
                <a:srgbClr val="2C3E50"/>
              </a:buClr>
              <a:buSzPct val="100000"/>
              <a:buFont typeface="Merriweather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6" r:id="rId6"/>
    <p:sldLayoutId id="2147483658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" name="Shape 1808"/>
          <p:cNvSpPr txBox="1">
            <a:spLocks noGrp="1"/>
          </p:cNvSpPr>
          <p:nvPr>
            <p:ph type="ctrTitle"/>
          </p:nvPr>
        </p:nvSpPr>
        <p:spPr>
          <a:xfrm>
            <a:off x="1406762" y="1738068"/>
            <a:ext cx="7056784" cy="273630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Pattern formation during mixing and segregation of flowing granular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materials.</a:t>
            </a:r>
            <a:b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รูปแบบ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การก่อตัวของการผสมและการแยกกันของวัสดุเม็ด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hape 2128"/>
          <p:cNvSpPr/>
          <p:nvPr/>
        </p:nvSpPr>
        <p:spPr>
          <a:xfrm>
            <a:off x="2719939" y="3933056"/>
            <a:ext cx="963837" cy="1082633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4935154" y="5554285"/>
            <a:ext cx="3805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Guy Metcalfe a,., Mark Shattuck b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36096" y="6021288"/>
            <a:ext cx="3533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นางสาวกอบ</a:t>
            </a:r>
            <a:r>
              <a:rPr lang="th-TH" sz="2800" dirty="0" err="1">
                <a:latin typeface="TH SarabunPSK" pitchFamily="34" charset="-34"/>
                <a:cs typeface="TH SarabunPSK" pitchFamily="34" charset="-34"/>
              </a:rPr>
              <a:t>กาญจน์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   เกี๋ยงมะนา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211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184608" y="1844824"/>
            <a:ext cx="64837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สรุป</a:t>
            </a:r>
          </a:p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ขนาดของวัตถุและความหนาแน่นนั้นส่งผลต่อการผสมและการแยกกันของวัตถุ โดยการแยกนั้น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จะเกิดจากการที่ขนาดและความหนาแน่น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ต่างกันอย่างใดอย่างหนึ่ง ถ้า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ความหนาแน่นใกล้เคียงกันและขนาดของเม็ดต่างกัน อนุ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ภาคและความหนาแน่นที่มีขนาดมากกว่า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จะแยกออกมาอยู่ด้านขอบนอกของ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ภาชนะ และการผสมนั้นจะเกิดจากการที่วัตถุมีขนาดและความหนาแน่นต่างกันหรือเหมือนกัน</a:t>
            </a:r>
            <a:r>
              <a:rPr lang="th-TH" sz="2800" smtClean="0">
                <a:latin typeface="TH SarabunPSK" pitchFamily="34" charset="-34"/>
                <a:cs typeface="TH SarabunPSK" pitchFamily="34" charset="-34"/>
              </a:rPr>
              <a:t>ทั้งคู่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809" y="18864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9454" y="692696"/>
            <a:ext cx="66272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บทคัดย่อ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การ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ผสมผงมีบทบาทสำคัญหลายด้านในวงการอุตสาหกรรมตั้งแต่ อุตสาหกรรมยา อุตสาหกรรมอาหาร อุตสาหกรรมเซรา</a:t>
            </a:r>
            <a:r>
              <a:rPr lang="th-TH" sz="2800" dirty="0" err="1">
                <a:latin typeface="TH SarabunPSK" pitchFamily="34" charset="-34"/>
                <a:cs typeface="TH SarabunPSK" pitchFamily="34" charset="-34"/>
              </a:rPr>
              <a:t>มิกส์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และการ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เหมือง</a:t>
            </a: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ที่นี้พวกเราใช้การแยกกันของวัตถุโดยใช้แม่เหล็ก และติดตามการผสมกันอย่างช้าๆใน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หลอดและ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เมื่อเราเทียบกับการทดลองในจานหมุน 2 มิติที่มีอนุภาคสีอยู่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ผล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ที่ได้คือรูปแบบการผสมกันในหลอดมีการเปลี่ยนแปลงอยู่ตลอด ไหลตามแนวแกนไม่แน่นอน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จาก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หลักการทางกายภาพ พวกเราได้ผลว่าขนาดและความหนาแน่นส่งผลที่แตกต่างกันต่อการผสมกันของอนุภาคสี โดยการทดลองเราจะแยกวัตถุที่ใส่ตามแนวแกนในหลอดหมุน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ช้า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373" y="24936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331640" y="1628800"/>
            <a:ext cx="65527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บทนำ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การผสมและการไหลของวัสดุเม็ดเป็นรูปแบบการผสมที่ไม่แน่นอน แตกต่างจากของเหลว แม้จะมีการแยกและการผสมของของแข็งที่มีบทบาทสำคัญในหลาย ๆ ด้านจากอุตสาหกรรมอาหาร ยา อาหาร เซรา</a:t>
            </a:r>
            <a:r>
              <a:rPr lang="th-TH" sz="2800" dirty="0" err="1">
                <a:latin typeface="TH SarabunPSK" pitchFamily="34" charset="-34"/>
                <a:cs typeface="TH SarabunPSK" pitchFamily="34" charset="-34"/>
              </a:rPr>
              <a:t>มิกส์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แต่เราก็ไม่สามารถรู้แน่ชัดได้ว่าการผสมเป็นรูปแบบอย่างไรกันแน่ </a:t>
            </a:r>
          </a:p>
        </p:txBody>
      </p:sp>
      <p:sp>
        <p:nvSpPr>
          <p:cNvPr id="8" name="Shape 2143"/>
          <p:cNvSpPr/>
          <p:nvPr/>
        </p:nvSpPr>
        <p:spPr>
          <a:xfrm>
            <a:off x="2123728" y="1594120"/>
            <a:ext cx="486769" cy="563068"/>
          </a:xfrm>
          <a:custGeom>
            <a:avLst/>
            <a:gdLst/>
            <a:ahLst/>
            <a:cxnLst/>
            <a:rect l="0" t="0" r="0" b="0"/>
            <a:pathLst>
              <a:path w="17082" h="17228" extrusionOk="0">
                <a:moveTo>
                  <a:pt x="6497" y="2993"/>
                </a:moveTo>
                <a:lnTo>
                  <a:pt x="6400" y="3042"/>
                </a:lnTo>
                <a:lnTo>
                  <a:pt x="6302" y="3090"/>
                </a:lnTo>
                <a:lnTo>
                  <a:pt x="6229" y="3212"/>
                </a:lnTo>
                <a:lnTo>
                  <a:pt x="6229" y="3285"/>
                </a:lnTo>
                <a:lnTo>
                  <a:pt x="6254" y="3334"/>
                </a:lnTo>
                <a:lnTo>
                  <a:pt x="6278" y="3407"/>
                </a:lnTo>
                <a:lnTo>
                  <a:pt x="6351" y="3455"/>
                </a:lnTo>
                <a:lnTo>
                  <a:pt x="6400" y="3480"/>
                </a:lnTo>
                <a:lnTo>
                  <a:pt x="6643" y="3480"/>
                </a:lnTo>
                <a:lnTo>
                  <a:pt x="6692" y="3504"/>
                </a:lnTo>
                <a:lnTo>
                  <a:pt x="6911" y="3504"/>
                </a:lnTo>
                <a:lnTo>
                  <a:pt x="6959" y="3480"/>
                </a:lnTo>
                <a:lnTo>
                  <a:pt x="7008" y="3455"/>
                </a:lnTo>
                <a:lnTo>
                  <a:pt x="7057" y="3407"/>
                </a:lnTo>
                <a:lnTo>
                  <a:pt x="7057" y="3334"/>
                </a:lnTo>
                <a:lnTo>
                  <a:pt x="7057" y="3212"/>
                </a:lnTo>
                <a:lnTo>
                  <a:pt x="7032" y="3163"/>
                </a:lnTo>
                <a:lnTo>
                  <a:pt x="7008" y="3115"/>
                </a:lnTo>
                <a:lnTo>
                  <a:pt x="6935" y="3042"/>
                </a:lnTo>
                <a:lnTo>
                  <a:pt x="6838" y="3017"/>
                </a:lnTo>
                <a:lnTo>
                  <a:pt x="6716" y="2993"/>
                </a:lnTo>
                <a:close/>
                <a:moveTo>
                  <a:pt x="5743" y="3236"/>
                </a:moveTo>
                <a:lnTo>
                  <a:pt x="5670" y="3261"/>
                </a:lnTo>
                <a:lnTo>
                  <a:pt x="5402" y="3358"/>
                </a:lnTo>
                <a:lnTo>
                  <a:pt x="5134" y="3480"/>
                </a:lnTo>
                <a:lnTo>
                  <a:pt x="4891" y="3601"/>
                </a:lnTo>
                <a:lnTo>
                  <a:pt x="4672" y="3747"/>
                </a:lnTo>
                <a:lnTo>
                  <a:pt x="4453" y="3918"/>
                </a:lnTo>
                <a:lnTo>
                  <a:pt x="4234" y="4088"/>
                </a:lnTo>
                <a:lnTo>
                  <a:pt x="4039" y="4283"/>
                </a:lnTo>
                <a:lnTo>
                  <a:pt x="3869" y="4477"/>
                </a:lnTo>
                <a:lnTo>
                  <a:pt x="3699" y="4696"/>
                </a:lnTo>
                <a:lnTo>
                  <a:pt x="3553" y="4940"/>
                </a:lnTo>
                <a:lnTo>
                  <a:pt x="3431" y="5159"/>
                </a:lnTo>
                <a:lnTo>
                  <a:pt x="3309" y="5402"/>
                </a:lnTo>
                <a:lnTo>
                  <a:pt x="3236" y="5670"/>
                </a:lnTo>
                <a:lnTo>
                  <a:pt x="3163" y="5937"/>
                </a:lnTo>
                <a:lnTo>
                  <a:pt x="3115" y="6229"/>
                </a:lnTo>
                <a:lnTo>
                  <a:pt x="3090" y="6497"/>
                </a:lnTo>
                <a:lnTo>
                  <a:pt x="3090" y="6546"/>
                </a:lnTo>
                <a:lnTo>
                  <a:pt x="3115" y="6594"/>
                </a:lnTo>
                <a:lnTo>
                  <a:pt x="3188" y="6667"/>
                </a:lnTo>
                <a:lnTo>
                  <a:pt x="3261" y="6716"/>
                </a:lnTo>
                <a:lnTo>
                  <a:pt x="3285" y="6716"/>
                </a:lnTo>
                <a:lnTo>
                  <a:pt x="3309" y="6692"/>
                </a:lnTo>
                <a:lnTo>
                  <a:pt x="3382" y="6667"/>
                </a:lnTo>
                <a:lnTo>
                  <a:pt x="3431" y="6594"/>
                </a:lnTo>
                <a:lnTo>
                  <a:pt x="3480" y="6546"/>
                </a:lnTo>
                <a:lnTo>
                  <a:pt x="3504" y="6473"/>
                </a:lnTo>
                <a:lnTo>
                  <a:pt x="3528" y="6156"/>
                </a:lnTo>
                <a:lnTo>
                  <a:pt x="3601" y="5864"/>
                </a:lnTo>
                <a:lnTo>
                  <a:pt x="3699" y="5597"/>
                </a:lnTo>
                <a:lnTo>
                  <a:pt x="3820" y="5353"/>
                </a:lnTo>
                <a:lnTo>
                  <a:pt x="3966" y="5086"/>
                </a:lnTo>
                <a:lnTo>
                  <a:pt x="4137" y="4867"/>
                </a:lnTo>
                <a:lnTo>
                  <a:pt x="4307" y="4623"/>
                </a:lnTo>
                <a:lnTo>
                  <a:pt x="4526" y="4429"/>
                </a:lnTo>
                <a:lnTo>
                  <a:pt x="4745" y="4234"/>
                </a:lnTo>
                <a:lnTo>
                  <a:pt x="4988" y="4088"/>
                </a:lnTo>
                <a:lnTo>
                  <a:pt x="5256" y="3942"/>
                </a:lnTo>
                <a:lnTo>
                  <a:pt x="5499" y="3796"/>
                </a:lnTo>
                <a:lnTo>
                  <a:pt x="5767" y="3699"/>
                </a:lnTo>
                <a:lnTo>
                  <a:pt x="5864" y="3650"/>
                </a:lnTo>
                <a:lnTo>
                  <a:pt x="5913" y="3577"/>
                </a:lnTo>
                <a:lnTo>
                  <a:pt x="5937" y="3504"/>
                </a:lnTo>
                <a:lnTo>
                  <a:pt x="5937" y="3407"/>
                </a:lnTo>
                <a:lnTo>
                  <a:pt x="5889" y="3334"/>
                </a:lnTo>
                <a:lnTo>
                  <a:pt x="5840" y="3285"/>
                </a:lnTo>
                <a:lnTo>
                  <a:pt x="5743" y="3236"/>
                </a:lnTo>
                <a:close/>
                <a:moveTo>
                  <a:pt x="7324" y="1971"/>
                </a:moveTo>
                <a:lnTo>
                  <a:pt x="7787" y="2020"/>
                </a:lnTo>
                <a:lnTo>
                  <a:pt x="8249" y="2141"/>
                </a:lnTo>
                <a:lnTo>
                  <a:pt x="8687" y="2312"/>
                </a:lnTo>
                <a:lnTo>
                  <a:pt x="9101" y="2506"/>
                </a:lnTo>
                <a:lnTo>
                  <a:pt x="9490" y="2774"/>
                </a:lnTo>
                <a:lnTo>
                  <a:pt x="9879" y="3066"/>
                </a:lnTo>
                <a:lnTo>
                  <a:pt x="10220" y="3431"/>
                </a:lnTo>
                <a:lnTo>
                  <a:pt x="10512" y="3820"/>
                </a:lnTo>
                <a:lnTo>
                  <a:pt x="10707" y="4088"/>
                </a:lnTo>
                <a:lnTo>
                  <a:pt x="10877" y="4380"/>
                </a:lnTo>
                <a:lnTo>
                  <a:pt x="11023" y="4696"/>
                </a:lnTo>
                <a:lnTo>
                  <a:pt x="11120" y="5013"/>
                </a:lnTo>
                <a:lnTo>
                  <a:pt x="11217" y="5329"/>
                </a:lnTo>
                <a:lnTo>
                  <a:pt x="11266" y="5645"/>
                </a:lnTo>
                <a:lnTo>
                  <a:pt x="11315" y="5986"/>
                </a:lnTo>
                <a:lnTo>
                  <a:pt x="11315" y="6302"/>
                </a:lnTo>
                <a:lnTo>
                  <a:pt x="11315" y="6643"/>
                </a:lnTo>
                <a:lnTo>
                  <a:pt x="11266" y="6959"/>
                </a:lnTo>
                <a:lnTo>
                  <a:pt x="11217" y="7300"/>
                </a:lnTo>
                <a:lnTo>
                  <a:pt x="11144" y="7616"/>
                </a:lnTo>
                <a:lnTo>
                  <a:pt x="11047" y="7932"/>
                </a:lnTo>
                <a:lnTo>
                  <a:pt x="10925" y="8249"/>
                </a:lnTo>
                <a:lnTo>
                  <a:pt x="10780" y="8565"/>
                </a:lnTo>
                <a:lnTo>
                  <a:pt x="10634" y="8857"/>
                </a:lnTo>
                <a:lnTo>
                  <a:pt x="10439" y="9173"/>
                </a:lnTo>
                <a:lnTo>
                  <a:pt x="10220" y="9490"/>
                </a:lnTo>
                <a:lnTo>
                  <a:pt x="9977" y="9757"/>
                </a:lnTo>
                <a:lnTo>
                  <a:pt x="9733" y="10025"/>
                </a:lnTo>
                <a:lnTo>
                  <a:pt x="9441" y="10268"/>
                </a:lnTo>
                <a:lnTo>
                  <a:pt x="9149" y="10487"/>
                </a:lnTo>
                <a:lnTo>
                  <a:pt x="8857" y="10682"/>
                </a:lnTo>
                <a:lnTo>
                  <a:pt x="8541" y="10852"/>
                </a:lnTo>
                <a:lnTo>
                  <a:pt x="8200" y="10998"/>
                </a:lnTo>
                <a:lnTo>
                  <a:pt x="7860" y="11120"/>
                </a:lnTo>
                <a:lnTo>
                  <a:pt x="7519" y="11193"/>
                </a:lnTo>
                <a:lnTo>
                  <a:pt x="7154" y="11242"/>
                </a:lnTo>
                <a:lnTo>
                  <a:pt x="6789" y="11266"/>
                </a:lnTo>
                <a:lnTo>
                  <a:pt x="6424" y="11242"/>
                </a:lnTo>
                <a:lnTo>
                  <a:pt x="6059" y="11193"/>
                </a:lnTo>
                <a:lnTo>
                  <a:pt x="5670" y="11096"/>
                </a:lnTo>
                <a:lnTo>
                  <a:pt x="5353" y="10998"/>
                </a:lnTo>
                <a:lnTo>
                  <a:pt x="5037" y="10877"/>
                </a:lnTo>
                <a:lnTo>
                  <a:pt x="4721" y="10731"/>
                </a:lnTo>
                <a:lnTo>
                  <a:pt x="4404" y="10560"/>
                </a:lnTo>
                <a:lnTo>
                  <a:pt x="4112" y="10390"/>
                </a:lnTo>
                <a:lnTo>
                  <a:pt x="3820" y="10171"/>
                </a:lnTo>
                <a:lnTo>
                  <a:pt x="3553" y="9952"/>
                </a:lnTo>
                <a:lnTo>
                  <a:pt x="3285" y="9733"/>
                </a:lnTo>
                <a:lnTo>
                  <a:pt x="3042" y="9490"/>
                </a:lnTo>
                <a:lnTo>
                  <a:pt x="2823" y="9222"/>
                </a:lnTo>
                <a:lnTo>
                  <a:pt x="2628" y="8930"/>
                </a:lnTo>
                <a:lnTo>
                  <a:pt x="2434" y="8638"/>
                </a:lnTo>
                <a:lnTo>
                  <a:pt x="2288" y="8346"/>
                </a:lnTo>
                <a:lnTo>
                  <a:pt x="2142" y="8030"/>
                </a:lnTo>
                <a:lnTo>
                  <a:pt x="2044" y="7689"/>
                </a:lnTo>
                <a:lnTo>
                  <a:pt x="1971" y="7349"/>
                </a:lnTo>
                <a:lnTo>
                  <a:pt x="1947" y="7057"/>
                </a:lnTo>
                <a:lnTo>
                  <a:pt x="1923" y="6765"/>
                </a:lnTo>
                <a:lnTo>
                  <a:pt x="1923" y="6497"/>
                </a:lnTo>
                <a:lnTo>
                  <a:pt x="1947" y="6205"/>
                </a:lnTo>
                <a:lnTo>
                  <a:pt x="1996" y="5937"/>
                </a:lnTo>
                <a:lnTo>
                  <a:pt x="2044" y="5670"/>
                </a:lnTo>
                <a:lnTo>
                  <a:pt x="2142" y="5402"/>
                </a:lnTo>
                <a:lnTo>
                  <a:pt x="2239" y="5159"/>
                </a:lnTo>
                <a:lnTo>
                  <a:pt x="2336" y="4915"/>
                </a:lnTo>
                <a:lnTo>
                  <a:pt x="2482" y="4672"/>
                </a:lnTo>
                <a:lnTo>
                  <a:pt x="2628" y="4429"/>
                </a:lnTo>
                <a:lnTo>
                  <a:pt x="2774" y="4210"/>
                </a:lnTo>
                <a:lnTo>
                  <a:pt x="2944" y="3991"/>
                </a:lnTo>
                <a:lnTo>
                  <a:pt x="3139" y="3772"/>
                </a:lnTo>
                <a:lnTo>
                  <a:pt x="3528" y="3382"/>
                </a:lnTo>
                <a:lnTo>
                  <a:pt x="3966" y="3017"/>
                </a:lnTo>
                <a:lnTo>
                  <a:pt x="4404" y="2701"/>
                </a:lnTo>
                <a:lnTo>
                  <a:pt x="4891" y="2409"/>
                </a:lnTo>
                <a:lnTo>
                  <a:pt x="5134" y="2287"/>
                </a:lnTo>
                <a:lnTo>
                  <a:pt x="5378" y="2166"/>
                </a:lnTo>
                <a:lnTo>
                  <a:pt x="5645" y="2117"/>
                </a:lnTo>
                <a:lnTo>
                  <a:pt x="6035" y="2068"/>
                </a:lnTo>
                <a:lnTo>
                  <a:pt x="6716" y="1995"/>
                </a:lnTo>
                <a:lnTo>
                  <a:pt x="7300" y="1995"/>
                </a:lnTo>
                <a:lnTo>
                  <a:pt x="7324" y="1971"/>
                </a:lnTo>
                <a:close/>
                <a:moveTo>
                  <a:pt x="6935" y="1533"/>
                </a:moveTo>
                <a:lnTo>
                  <a:pt x="6497" y="1582"/>
                </a:lnTo>
                <a:lnTo>
                  <a:pt x="6083" y="1679"/>
                </a:lnTo>
                <a:lnTo>
                  <a:pt x="5864" y="1703"/>
                </a:lnTo>
                <a:lnTo>
                  <a:pt x="5621" y="1752"/>
                </a:lnTo>
                <a:lnTo>
                  <a:pt x="5353" y="1825"/>
                </a:lnTo>
                <a:lnTo>
                  <a:pt x="5110" y="1922"/>
                </a:lnTo>
                <a:lnTo>
                  <a:pt x="4842" y="2044"/>
                </a:lnTo>
                <a:lnTo>
                  <a:pt x="4599" y="2166"/>
                </a:lnTo>
                <a:lnTo>
                  <a:pt x="4112" y="2458"/>
                </a:lnTo>
                <a:lnTo>
                  <a:pt x="3650" y="2774"/>
                </a:lnTo>
                <a:lnTo>
                  <a:pt x="3212" y="3115"/>
                </a:lnTo>
                <a:lnTo>
                  <a:pt x="2823" y="3504"/>
                </a:lnTo>
                <a:lnTo>
                  <a:pt x="2458" y="3918"/>
                </a:lnTo>
                <a:lnTo>
                  <a:pt x="2312" y="4161"/>
                </a:lnTo>
                <a:lnTo>
                  <a:pt x="2166" y="4380"/>
                </a:lnTo>
                <a:lnTo>
                  <a:pt x="2020" y="4623"/>
                </a:lnTo>
                <a:lnTo>
                  <a:pt x="1923" y="4867"/>
                </a:lnTo>
                <a:lnTo>
                  <a:pt x="1801" y="5110"/>
                </a:lnTo>
                <a:lnTo>
                  <a:pt x="1728" y="5378"/>
                </a:lnTo>
                <a:lnTo>
                  <a:pt x="1631" y="5645"/>
                </a:lnTo>
                <a:lnTo>
                  <a:pt x="1582" y="5913"/>
                </a:lnTo>
                <a:lnTo>
                  <a:pt x="1533" y="6181"/>
                </a:lnTo>
                <a:lnTo>
                  <a:pt x="1509" y="6473"/>
                </a:lnTo>
                <a:lnTo>
                  <a:pt x="1509" y="6765"/>
                </a:lnTo>
                <a:lnTo>
                  <a:pt x="1509" y="7057"/>
                </a:lnTo>
                <a:lnTo>
                  <a:pt x="1558" y="7349"/>
                </a:lnTo>
                <a:lnTo>
                  <a:pt x="1606" y="7640"/>
                </a:lnTo>
                <a:lnTo>
                  <a:pt x="1679" y="7932"/>
                </a:lnTo>
                <a:lnTo>
                  <a:pt x="1752" y="8224"/>
                </a:lnTo>
                <a:lnTo>
                  <a:pt x="1874" y="8492"/>
                </a:lnTo>
                <a:lnTo>
                  <a:pt x="1996" y="8760"/>
                </a:lnTo>
                <a:lnTo>
                  <a:pt x="2142" y="9027"/>
                </a:lnTo>
                <a:lnTo>
                  <a:pt x="2312" y="9295"/>
                </a:lnTo>
                <a:lnTo>
                  <a:pt x="2507" y="9538"/>
                </a:lnTo>
                <a:lnTo>
                  <a:pt x="2726" y="9782"/>
                </a:lnTo>
                <a:lnTo>
                  <a:pt x="2944" y="10001"/>
                </a:lnTo>
                <a:lnTo>
                  <a:pt x="3188" y="10195"/>
                </a:lnTo>
                <a:lnTo>
                  <a:pt x="3699" y="10585"/>
                </a:lnTo>
                <a:lnTo>
                  <a:pt x="3991" y="10779"/>
                </a:lnTo>
                <a:lnTo>
                  <a:pt x="4283" y="10950"/>
                </a:lnTo>
                <a:lnTo>
                  <a:pt x="4599" y="11120"/>
                </a:lnTo>
                <a:lnTo>
                  <a:pt x="4915" y="11266"/>
                </a:lnTo>
                <a:lnTo>
                  <a:pt x="5232" y="11412"/>
                </a:lnTo>
                <a:lnTo>
                  <a:pt x="5572" y="11509"/>
                </a:lnTo>
                <a:lnTo>
                  <a:pt x="5889" y="11607"/>
                </a:lnTo>
                <a:lnTo>
                  <a:pt x="6254" y="11680"/>
                </a:lnTo>
                <a:lnTo>
                  <a:pt x="6594" y="11704"/>
                </a:lnTo>
                <a:lnTo>
                  <a:pt x="6959" y="11728"/>
                </a:lnTo>
                <a:lnTo>
                  <a:pt x="7300" y="11680"/>
                </a:lnTo>
                <a:lnTo>
                  <a:pt x="7641" y="11631"/>
                </a:lnTo>
                <a:lnTo>
                  <a:pt x="7981" y="11534"/>
                </a:lnTo>
                <a:lnTo>
                  <a:pt x="8322" y="11436"/>
                </a:lnTo>
                <a:lnTo>
                  <a:pt x="8638" y="11290"/>
                </a:lnTo>
                <a:lnTo>
                  <a:pt x="8955" y="11120"/>
                </a:lnTo>
                <a:lnTo>
                  <a:pt x="9344" y="10877"/>
                </a:lnTo>
                <a:lnTo>
                  <a:pt x="9733" y="10609"/>
                </a:lnTo>
                <a:lnTo>
                  <a:pt x="10074" y="10293"/>
                </a:lnTo>
                <a:lnTo>
                  <a:pt x="10390" y="9976"/>
                </a:lnTo>
                <a:lnTo>
                  <a:pt x="10658" y="9611"/>
                </a:lnTo>
                <a:lnTo>
                  <a:pt x="10925" y="9222"/>
                </a:lnTo>
                <a:lnTo>
                  <a:pt x="11144" y="8808"/>
                </a:lnTo>
                <a:lnTo>
                  <a:pt x="11339" y="8395"/>
                </a:lnTo>
                <a:lnTo>
                  <a:pt x="11509" y="7957"/>
                </a:lnTo>
                <a:lnTo>
                  <a:pt x="11631" y="7519"/>
                </a:lnTo>
                <a:lnTo>
                  <a:pt x="11704" y="7081"/>
                </a:lnTo>
                <a:lnTo>
                  <a:pt x="11753" y="6619"/>
                </a:lnTo>
                <a:lnTo>
                  <a:pt x="11753" y="6156"/>
                </a:lnTo>
                <a:lnTo>
                  <a:pt x="11728" y="5694"/>
                </a:lnTo>
                <a:lnTo>
                  <a:pt x="11655" y="5256"/>
                </a:lnTo>
                <a:lnTo>
                  <a:pt x="11534" y="4794"/>
                </a:lnTo>
                <a:lnTo>
                  <a:pt x="11363" y="4404"/>
                </a:lnTo>
                <a:lnTo>
                  <a:pt x="11169" y="4015"/>
                </a:lnTo>
                <a:lnTo>
                  <a:pt x="10950" y="3650"/>
                </a:lnTo>
                <a:lnTo>
                  <a:pt x="10682" y="3285"/>
                </a:lnTo>
                <a:lnTo>
                  <a:pt x="10390" y="2969"/>
                </a:lnTo>
                <a:lnTo>
                  <a:pt x="10074" y="2677"/>
                </a:lnTo>
                <a:lnTo>
                  <a:pt x="9733" y="2409"/>
                </a:lnTo>
                <a:lnTo>
                  <a:pt x="9393" y="2166"/>
                </a:lnTo>
                <a:lnTo>
                  <a:pt x="9003" y="1971"/>
                </a:lnTo>
                <a:lnTo>
                  <a:pt x="8614" y="1801"/>
                </a:lnTo>
                <a:lnTo>
                  <a:pt x="8200" y="1655"/>
                </a:lnTo>
                <a:lnTo>
                  <a:pt x="7787" y="1582"/>
                </a:lnTo>
                <a:lnTo>
                  <a:pt x="7349" y="1533"/>
                </a:lnTo>
                <a:close/>
                <a:moveTo>
                  <a:pt x="12118" y="11558"/>
                </a:moveTo>
                <a:lnTo>
                  <a:pt x="12142" y="11582"/>
                </a:lnTo>
                <a:lnTo>
                  <a:pt x="11972" y="11777"/>
                </a:lnTo>
                <a:lnTo>
                  <a:pt x="12093" y="11631"/>
                </a:lnTo>
                <a:lnTo>
                  <a:pt x="12118" y="11558"/>
                </a:lnTo>
                <a:close/>
                <a:moveTo>
                  <a:pt x="6789" y="584"/>
                </a:moveTo>
                <a:lnTo>
                  <a:pt x="7154" y="608"/>
                </a:lnTo>
                <a:lnTo>
                  <a:pt x="7519" y="657"/>
                </a:lnTo>
                <a:lnTo>
                  <a:pt x="7884" y="706"/>
                </a:lnTo>
                <a:lnTo>
                  <a:pt x="8225" y="803"/>
                </a:lnTo>
                <a:lnTo>
                  <a:pt x="8565" y="900"/>
                </a:lnTo>
                <a:lnTo>
                  <a:pt x="8906" y="1022"/>
                </a:lnTo>
                <a:lnTo>
                  <a:pt x="9247" y="1144"/>
                </a:lnTo>
                <a:lnTo>
                  <a:pt x="9563" y="1314"/>
                </a:lnTo>
                <a:lnTo>
                  <a:pt x="9879" y="1484"/>
                </a:lnTo>
                <a:lnTo>
                  <a:pt x="10171" y="1679"/>
                </a:lnTo>
                <a:lnTo>
                  <a:pt x="10439" y="1874"/>
                </a:lnTo>
                <a:lnTo>
                  <a:pt x="10707" y="2093"/>
                </a:lnTo>
                <a:lnTo>
                  <a:pt x="10950" y="2312"/>
                </a:lnTo>
                <a:lnTo>
                  <a:pt x="11193" y="2555"/>
                </a:lnTo>
                <a:lnTo>
                  <a:pt x="11485" y="2896"/>
                </a:lnTo>
                <a:lnTo>
                  <a:pt x="11753" y="3261"/>
                </a:lnTo>
                <a:lnTo>
                  <a:pt x="11996" y="3626"/>
                </a:lnTo>
                <a:lnTo>
                  <a:pt x="12191" y="4015"/>
                </a:lnTo>
                <a:lnTo>
                  <a:pt x="12361" y="4404"/>
                </a:lnTo>
                <a:lnTo>
                  <a:pt x="12507" y="4818"/>
                </a:lnTo>
                <a:lnTo>
                  <a:pt x="12629" y="5232"/>
                </a:lnTo>
                <a:lnTo>
                  <a:pt x="12702" y="5645"/>
                </a:lnTo>
                <a:lnTo>
                  <a:pt x="12750" y="6059"/>
                </a:lnTo>
                <a:lnTo>
                  <a:pt x="12775" y="6473"/>
                </a:lnTo>
                <a:lnTo>
                  <a:pt x="12775" y="6911"/>
                </a:lnTo>
                <a:lnTo>
                  <a:pt x="12726" y="7324"/>
                </a:lnTo>
                <a:lnTo>
                  <a:pt x="12653" y="7762"/>
                </a:lnTo>
                <a:lnTo>
                  <a:pt x="12556" y="8176"/>
                </a:lnTo>
                <a:lnTo>
                  <a:pt x="12434" y="8589"/>
                </a:lnTo>
                <a:lnTo>
                  <a:pt x="12264" y="9003"/>
                </a:lnTo>
                <a:lnTo>
                  <a:pt x="12045" y="9465"/>
                </a:lnTo>
                <a:lnTo>
                  <a:pt x="11801" y="9903"/>
                </a:lnTo>
                <a:lnTo>
                  <a:pt x="11534" y="10293"/>
                </a:lnTo>
                <a:lnTo>
                  <a:pt x="11217" y="10682"/>
                </a:lnTo>
                <a:lnTo>
                  <a:pt x="10901" y="11047"/>
                </a:lnTo>
                <a:lnTo>
                  <a:pt x="10536" y="11388"/>
                </a:lnTo>
                <a:lnTo>
                  <a:pt x="10171" y="11680"/>
                </a:lnTo>
                <a:lnTo>
                  <a:pt x="9782" y="11947"/>
                </a:lnTo>
                <a:lnTo>
                  <a:pt x="9368" y="12191"/>
                </a:lnTo>
                <a:lnTo>
                  <a:pt x="8930" y="12385"/>
                </a:lnTo>
                <a:lnTo>
                  <a:pt x="8468" y="12556"/>
                </a:lnTo>
                <a:lnTo>
                  <a:pt x="8006" y="12677"/>
                </a:lnTo>
                <a:lnTo>
                  <a:pt x="7543" y="12750"/>
                </a:lnTo>
                <a:lnTo>
                  <a:pt x="7032" y="12775"/>
                </a:lnTo>
                <a:lnTo>
                  <a:pt x="6546" y="12775"/>
                </a:lnTo>
                <a:lnTo>
                  <a:pt x="6035" y="12702"/>
                </a:lnTo>
                <a:lnTo>
                  <a:pt x="5597" y="12604"/>
                </a:lnTo>
                <a:lnTo>
                  <a:pt x="5159" y="12483"/>
                </a:lnTo>
                <a:lnTo>
                  <a:pt x="4721" y="12337"/>
                </a:lnTo>
                <a:lnTo>
                  <a:pt x="4307" y="12166"/>
                </a:lnTo>
                <a:lnTo>
                  <a:pt x="3893" y="11947"/>
                </a:lnTo>
                <a:lnTo>
                  <a:pt x="3504" y="11728"/>
                </a:lnTo>
                <a:lnTo>
                  <a:pt x="3115" y="11485"/>
                </a:lnTo>
                <a:lnTo>
                  <a:pt x="2774" y="11193"/>
                </a:lnTo>
                <a:lnTo>
                  <a:pt x="2434" y="10901"/>
                </a:lnTo>
                <a:lnTo>
                  <a:pt x="2117" y="10560"/>
                </a:lnTo>
                <a:lnTo>
                  <a:pt x="1825" y="10220"/>
                </a:lnTo>
                <a:lnTo>
                  <a:pt x="1558" y="9855"/>
                </a:lnTo>
                <a:lnTo>
                  <a:pt x="1314" y="9465"/>
                </a:lnTo>
                <a:lnTo>
                  <a:pt x="1095" y="9052"/>
                </a:lnTo>
                <a:lnTo>
                  <a:pt x="925" y="8638"/>
                </a:lnTo>
                <a:lnTo>
                  <a:pt x="779" y="8200"/>
                </a:lnTo>
                <a:lnTo>
                  <a:pt x="682" y="7811"/>
                </a:lnTo>
                <a:lnTo>
                  <a:pt x="609" y="7446"/>
                </a:lnTo>
                <a:lnTo>
                  <a:pt x="560" y="7081"/>
                </a:lnTo>
                <a:lnTo>
                  <a:pt x="560" y="6716"/>
                </a:lnTo>
                <a:lnTo>
                  <a:pt x="560" y="6351"/>
                </a:lnTo>
                <a:lnTo>
                  <a:pt x="584" y="5986"/>
                </a:lnTo>
                <a:lnTo>
                  <a:pt x="633" y="5645"/>
                </a:lnTo>
                <a:lnTo>
                  <a:pt x="706" y="5305"/>
                </a:lnTo>
                <a:lnTo>
                  <a:pt x="803" y="4964"/>
                </a:lnTo>
                <a:lnTo>
                  <a:pt x="925" y="4648"/>
                </a:lnTo>
                <a:lnTo>
                  <a:pt x="1047" y="4307"/>
                </a:lnTo>
                <a:lnTo>
                  <a:pt x="1217" y="3991"/>
                </a:lnTo>
                <a:lnTo>
                  <a:pt x="1387" y="3674"/>
                </a:lnTo>
                <a:lnTo>
                  <a:pt x="1606" y="3382"/>
                </a:lnTo>
                <a:lnTo>
                  <a:pt x="1825" y="3090"/>
                </a:lnTo>
                <a:lnTo>
                  <a:pt x="2069" y="2798"/>
                </a:lnTo>
                <a:lnTo>
                  <a:pt x="2361" y="2506"/>
                </a:lnTo>
                <a:lnTo>
                  <a:pt x="2726" y="2190"/>
                </a:lnTo>
                <a:lnTo>
                  <a:pt x="3163" y="1849"/>
                </a:lnTo>
                <a:lnTo>
                  <a:pt x="3674" y="1509"/>
                </a:lnTo>
                <a:lnTo>
                  <a:pt x="4210" y="1217"/>
                </a:lnTo>
                <a:lnTo>
                  <a:pt x="4502" y="1071"/>
                </a:lnTo>
                <a:lnTo>
                  <a:pt x="4794" y="949"/>
                </a:lnTo>
                <a:lnTo>
                  <a:pt x="5110" y="852"/>
                </a:lnTo>
                <a:lnTo>
                  <a:pt x="5402" y="754"/>
                </a:lnTo>
                <a:lnTo>
                  <a:pt x="5718" y="681"/>
                </a:lnTo>
                <a:lnTo>
                  <a:pt x="6035" y="633"/>
                </a:lnTo>
                <a:lnTo>
                  <a:pt x="6400" y="608"/>
                </a:lnTo>
                <a:lnTo>
                  <a:pt x="6789" y="584"/>
                </a:lnTo>
                <a:close/>
                <a:moveTo>
                  <a:pt x="11704" y="10998"/>
                </a:moveTo>
                <a:lnTo>
                  <a:pt x="11923" y="11315"/>
                </a:lnTo>
                <a:lnTo>
                  <a:pt x="11874" y="11339"/>
                </a:lnTo>
                <a:lnTo>
                  <a:pt x="11850" y="11363"/>
                </a:lnTo>
                <a:lnTo>
                  <a:pt x="11607" y="11607"/>
                </a:lnTo>
                <a:lnTo>
                  <a:pt x="11339" y="11826"/>
                </a:lnTo>
                <a:lnTo>
                  <a:pt x="11071" y="11996"/>
                </a:lnTo>
                <a:lnTo>
                  <a:pt x="10950" y="12093"/>
                </a:lnTo>
                <a:lnTo>
                  <a:pt x="10925" y="12166"/>
                </a:lnTo>
                <a:lnTo>
                  <a:pt x="10901" y="12239"/>
                </a:lnTo>
                <a:lnTo>
                  <a:pt x="10901" y="12264"/>
                </a:lnTo>
                <a:lnTo>
                  <a:pt x="10974" y="12288"/>
                </a:lnTo>
                <a:lnTo>
                  <a:pt x="11047" y="12288"/>
                </a:lnTo>
                <a:lnTo>
                  <a:pt x="11217" y="12264"/>
                </a:lnTo>
                <a:lnTo>
                  <a:pt x="11363" y="12191"/>
                </a:lnTo>
                <a:lnTo>
                  <a:pt x="11509" y="12093"/>
                </a:lnTo>
                <a:lnTo>
                  <a:pt x="11826" y="11899"/>
                </a:lnTo>
                <a:lnTo>
                  <a:pt x="11972" y="11777"/>
                </a:lnTo>
                <a:lnTo>
                  <a:pt x="11850" y="11899"/>
                </a:lnTo>
                <a:lnTo>
                  <a:pt x="11728" y="11996"/>
                </a:lnTo>
                <a:lnTo>
                  <a:pt x="11485" y="12191"/>
                </a:lnTo>
                <a:lnTo>
                  <a:pt x="11363" y="12288"/>
                </a:lnTo>
                <a:lnTo>
                  <a:pt x="11339" y="12361"/>
                </a:lnTo>
                <a:lnTo>
                  <a:pt x="11339" y="12434"/>
                </a:lnTo>
                <a:lnTo>
                  <a:pt x="11363" y="12483"/>
                </a:lnTo>
                <a:lnTo>
                  <a:pt x="11412" y="12531"/>
                </a:lnTo>
                <a:lnTo>
                  <a:pt x="11485" y="12556"/>
                </a:lnTo>
                <a:lnTo>
                  <a:pt x="11558" y="12531"/>
                </a:lnTo>
                <a:lnTo>
                  <a:pt x="11728" y="12483"/>
                </a:lnTo>
                <a:lnTo>
                  <a:pt x="11874" y="12385"/>
                </a:lnTo>
                <a:lnTo>
                  <a:pt x="12020" y="12288"/>
                </a:lnTo>
                <a:lnTo>
                  <a:pt x="12239" y="12118"/>
                </a:lnTo>
                <a:lnTo>
                  <a:pt x="12361" y="12020"/>
                </a:lnTo>
                <a:lnTo>
                  <a:pt x="12434" y="11899"/>
                </a:lnTo>
                <a:lnTo>
                  <a:pt x="12507" y="11947"/>
                </a:lnTo>
                <a:lnTo>
                  <a:pt x="12288" y="12142"/>
                </a:lnTo>
                <a:lnTo>
                  <a:pt x="12069" y="12337"/>
                </a:lnTo>
                <a:lnTo>
                  <a:pt x="11826" y="12556"/>
                </a:lnTo>
                <a:lnTo>
                  <a:pt x="11728" y="12677"/>
                </a:lnTo>
                <a:lnTo>
                  <a:pt x="11655" y="12823"/>
                </a:lnTo>
                <a:lnTo>
                  <a:pt x="11631" y="12896"/>
                </a:lnTo>
                <a:lnTo>
                  <a:pt x="11680" y="12969"/>
                </a:lnTo>
                <a:lnTo>
                  <a:pt x="11753" y="12994"/>
                </a:lnTo>
                <a:lnTo>
                  <a:pt x="11826" y="12994"/>
                </a:lnTo>
                <a:lnTo>
                  <a:pt x="11972" y="12945"/>
                </a:lnTo>
                <a:lnTo>
                  <a:pt x="12118" y="12848"/>
                </a:lnTo>
                <a:lnTo>
                  <a:pt x="12385" y="12629"/>
                </a:lnTo>
                <a:lnTo>
                  <a:pt x="12604" y="12458"/>
                </a:lnTo>
                <a:lnTo>
                  <a:pt x="12823" y="12264"/>
                </a:lnTo>
                <a:lnTo>
                  <a:pt x="12872" y="12312"/>
                </a:lnTo>
                <a:lnTo>
                  <a:pt x="12604" y="12702"/>
                </a:lnTo>
                <a:lnTo>
                  <a:pt x="12483" y="12848"/>
                </a:lnTo>
                <a:lnTo>
                  <a:pt x="12361" y="12969"/>
                </a:lnTo>
                <a:lnTo>
                  <a:pt x="12215" y="13067"/>
                </a:lnTo>
                <a:lnTo>
                  <a:pt x="12093" y="13213"/>
                </a:lnTo>
                <a:lnTo>
                  <a:pt x="12093" y="13261"/>
                </a:lnTo>
                <a:lnTo>
                  <a:pt x="12093" y="13310"/>
                </a:lnTo>
                <a:lnTo>
                  <a:pt x="12118" y="13334"/>
                </a:lnTo>
                <a:lnTo>
                  <a:pt x="12166" y="13359"/>
                </a:lnTo>
                <a:lnTo>
                  <a:pt x="12312" y="13359"/>
                </a:lnTo>
                <a:lnTo>
                  <a:pt x="12458" y="13334"/>
                </a:lnTo>
                <a:lnTo>
                  <a:pt x="12604" y="13261"/>
                </a:lnTo>
                <a:lnTo>
                  <a:pt x="12750" y="13140"/>
                </a:lnTo>
                <a:lnTo>
                  <a:pt x="12896" y="13042"/>
                </a:lnTo>
                <a:lnTo>
                  <a:pt x="12994" y="12896"/>
                </a:lnTo>
                <a:lnTo>
                  <a:pt x="13115" y="12750"/>
                </a:lnTo>
                <a:lnTo>
                  <a:pt x="13188" y="12604"/>
                </a:lnTo>
                <a:lnTo>
                  <a:pt x="13505" y="12872"/>
                </a:lnTo>
                <a:lnTo>
                  <a:pt x="13407" y="12945"/>
                </a:lnTo>
                <a:lnTo>
                  <a:pt x="13310" y="13018"/>
                </a:lnTo>
                <a:lnTo>
                  <a:pt x="13115" y="13213"/>
                </a:lnTo>
                <a:lnTo>
                  <a:pt x="12896" y="13359"/>
                </a:lnTo>
                <a:lnTo>
                  <a:pt x="12677" y="13529"/>
                </a:lnTo>
                <a:lnTo>
                  <a:pt x="12653" y="13553"/>
                </a:lnTo>
                <a:lnTo>
                  <a:pt x="12629" y="13602"/>
                </a:lnTo>
                <a:lnTo>
                  <a:pt x="12653" y="13651"/>
                </a:lnTo>
                <a:lnTo>
                  <a:pt x="12677" y="13699"/>
                </a:lnTo>
                <a:lnTo>
                  <a:pt x="12750" y="13724"/>
                </a:lnTo>
                <a:lnTo>
                  <a:pt x="12848" y="13748"/>
                </a:lnTo>
                <a:lnTo>
                  <a:pt x="12921" y="13748"/>
                </a:lnTo>
                <a:lnTo>
                  <a:pt x="12994" y="13724"/>
                </a:lnTo>
                <a:lnTo>
                  <a:pt x="13140" y="13651"/>
                </a:lnTo>
                <a:lnTo>
                  <a:pt x="13286" y="13578"/>
                </a:lnTo>
                <a:lnTo>
                  <a:pt x="13407" y="13480"/>
                </a:lnTo>
                <a:lnTo>
                  <a:pt x="13553" y="13383"/>
                </a:lnTo>
                <a:lnTo>
                  <a:pt x="13675" y="13237"/>
                </a:lnTo>
                <a:lnTo>
                  <a:pt x="13724" y="13164"/>
                </a:lnTo>
                <a:lnTo>
                  <a:pt x="13748" y="13091"/>
                </a:lnTo>
                <a:lnTo>
                  <a:pt x="13943" y="13286"/>
                </a:lnTo>
                <a:lnTo>
                  <a:pt x="13918" y="13286"/>
                </a:lnTo>
                <a:lnTo>
                  <a:pt x="13772" y="13383"/>
                </a:lnTo>
                <a:lnTo>
                  <a:pt x="13675" y="13505"/>
                </a:lnTo>
                <a:lnTo>
                  <a:pt x="13456" y="13748"/>
                </a:lnTo>
                <a:lnTo>
                  <a:pt x="13237" y="13967"/>
                </a:lnTo>
                <a:lnTo>
                  <a:pt x="13140" y="14064"/>
                </a:lnTo>
                <a:lnTo>
                  <a:pt x="13067" y="14210"/>
                </a:lnTo>
                <a:lnTo>
                  <a:pt x="13042" y="14235"/>
                </a:lnTo>
                <a:lnTo>
                  <a:pt x="13067" y="14259"/>
                </a:lnTo>
                <a:lnTo>
                  <a:pt x="13067" y="14308"/>
                </a:lnTo>
                <a:lnTo>
                  <a:pt x="13115" y="14308"/>
                </a:lnTo>
                <a:lnTo>
                  <a:pt x="13261" y="14259"/>
                </a:lnTo>
                <a:lnTo>
                  <a:pt x="13407" y="14210"/>
                </a:lnTo>
                <a:lnTo>
                  <a:pt x="13651" y="14040"/>
                </a:lnTo>
                <a:lnTo>
                  <a:pt x="13797" y="13918"/>
                </a:lnTo>
                <a:lnTo>
                  <a:pt x="13943" y="13797"/>
                </a:lnTo>
                <a:lnTo>
                  <a:pt x="14064" y="13626"/>
                </a:lnTo>
                <a:lnTo>
                  <a:pt x="14137" y="13480"/>
                </a:lnTo>
                <a:lnTo>
                  <a:pt x="14332" y="13675"/>
                </a:lnTo>
                <a:lnTo>
                  <a:pt x="14186" y="13918"/>
                </a:lnTo>
                <a:lnTo>
                  <a:pt x="14089" y="14040"/>
                </a:lnTo>
                <a:lnTo>
                  <a:pt x="13991" y="14137"/>
                </a:lnTo>
                <a:lnTo>
                  <a:pt x="13870" y="14235"/>
                </a:lnTo>
                <a:lnTo>
                  <a:pt x="13748" y="14308"/>
                </a:lnTo>
                <a:lnTo>
                  <a:pt x="13626" y="14381"/>
                </a:lnTo>
                <a:lnTo>
                  <a:pt x="13505" y="14454"/>
                </a:lnTo>
                <a:lnTo>
                  <a:pt x="13505" y="14502"/>
                </a:lnTo>
                <a:lnTo>
                  <a:pt x="13480" y="14527"/>
                </a:lnTo>
                <a:lnTo>
                  <a:pt x="13505" y="14600"/>
                </a:lnTo>
                <a:lnTo>
                  <a:pt x="13602" y="14648"/>
                </a:lnTo>
                <a:lnTo>
                  <a:pt x="13675" y="14673"/>
                </a:lnTo>
                <a:lnTo>
                  <a:pt x="13772" y="14673"/>
                </a:lnTo>
                <a:lnTo>
                  <a:pt x="13894" y="14648"/>
                </a:lnTo>
                <a:lnTo>
                  <a:pt x="14089" y="14551"/>
                </a:lnTo>
                <a:lnTo>
                  <a:pt x="14235" y="14454"/>
                </a:lnTo>
                <a:lnTo>
                  <a:pt x="14356" y="14356"/>
                </a:lnTo>
                <a:lnTo>
                  <a:pt x="14454" y="14235"/>
                </a:lnTo>
                <a:lnTo>
                  <a:pt x="14575" y="14113"/>
                </a:lnTo>
                <a:lnTo>
                  <a:pt x="14648" y="13967"/>
                </a:lnTo>
                <a:lnTo>
                  <a:pt x="14867" y="14210"/>
                </a:lnTo>
                <a:lnTo>
                  <a:pt x="14843" y="14210"/>
                </a:lnTo>
                <a:lnTo>
                  <a:pt x="14721" y="14259"/>
                </a:lnTo>
                <a:lnTo>
                  <a:pt x="14624" y="14332"/>
                </a:lnTo>
                <a:lnTo>
                  <a:pt x="14454" y="14527"/>
                </a:lnTo>
                <a:lnTo>
                  <a:pt x="14235" y="14746"/>
                </a:lnTo>
                <a:lnTo>
                  <a:pt x="14113" y="14867"/>
                </a:lnTo>
                <a:lnTo>
                  <a:pt x="13991" y="14940"/>
                </a:lnTo>
                <a:lnTo>
                  <a:pt x="13967" y="14989"/>
                </a:lnTo>
                <a:lnTo>
                  <a:pt x="13967" y="15038"/>
                </a:lnTo>
                <a:lnTo>
                  <a:pt x="14016" y="15086"/>
                </a:lnTo>
                <a:lnTo>
                  <a:pt x="14064" y="15086"/>
                </a:lnTo>
                <a:lnTo>
                  <a:pt x="14356" y="15013"/>
                </a:lnTo>
                <a:lnTo>
                  <a:pt x="14478" y="14940"/>
                </a:lnTo>
                <a:lnTo>
                  <a:pt x="14624" y="14867"/>
                </a:lnTo>
                <a:lnTo>
                  <a:pt x="14867" y="14648"/>
                </a:lnTo>
                <a:lnTo>
                  <a:pt x="14965" y="14527"/>
                </a:lnTo>
                <a:lnTo>
                  <a:pt x="15038" y="14405"/>
                </a:lnTo>
                <a:lnTo>
                  <a:pt x="15038" y="14381"/>
                </a:lnTo>
                <a:lnTo>
                  <a:pt x="15330" y="14673"/>
                </a:lnTo>
                <a:lnTo>
                  <a:pt x="15111" y="14867"/>
                </a:lnTo>
                <a:lnTo>
                  <a:pt x="14892" y="15062"/>
                </a:lnTo>
                <a:lnTo>
                  <a:pt x="14648" y="15232"/>
                </a:lnTo>
                <a:lnTo>
                  <a:pt x="14527" y="15330"/>
                </a:lnTo>
                <a:lnTo>
                  <a:pt x="14429" y="15427"/>
                </a:lnTo>
                <a:lnTo>
                  <a:pt x="14405" y="15451"/>
                </a:lnTo>
                <a:lnTo>
                  <a:pt x="14405" y="15500"/>
                </a:lnTo>
                <a:lnTo>
                  <a:pt x="14429" y="15524"/>
                </a:lnTo>
                <a:lnTo>
                  <a:pt x="14454" y="15549"/>
                </a:lnTo>
                <a:lnTo>
                  <a:pt x="14624" y="15573"/>
                </a:lnTo>
                <a:lnTo>
                  <a:pt x="14770" y="15549"/>
                </a:lnTo>
                <a:lnTo>
                  <a:pt x="14940" y="15476"/>
                </a:lnTo>
                <a:lnTo>
                  <a:pt x="15086" y="15378"/>
                </a:lnTo>
                <a:lnTo>
                  <a:pt x="15232" y="15281"/>
                </a:lnTo>
                <a:lnTo>
                  <a:pt x="15354" y="15159"/>
                </a:lnTo>
                <a:lnTo>
                  <a:pt x="15573" y="14916"/>
                </a:lnTo>
                <a:lnTo>
                  <a:pt x="15743" y="15111"/>
                </a:lnTo>
                <a:lnTo>
                  <a:pt x="15476" y="15378"/>
                </a:lnTo>
                <a:lnTo>
                  <a:pt x="15330" y="15476"/>
                </a:lnTo>
                <a:lnTo>
                  <a:pt x="15184" y="15573"/>
                </a:lnTo>
                <a:lnTo>
                  <a:pt x="15038" y="15670"/>
                </a:lnTo>
                <a:lnTo>
                  <a:pt x="14892" y="15792"/>
                </a:lnTo>
                <a:lnTo>
                  <a:pt x="14843" y="15840"/>
                </a:lnTo>
                <a:lnTo>
                  <a:pt x="14867" y="15913"/>
                </a:lnTo>
                <a:lnTo>
                  <a:pt x="14892" y="15986"/>
                </a:lnTo>
                <a:lnTo>
                  <a:pt x="14940" y="16011"/>
                </a:lnTo>
                <a:lnTo>
                  <a:pt x="15038" y="16035"/>
                </a:lnTo>
                <a:lnTo>
                  <a:pt x="15159" y="16011"/>
                </a:lnTo>
                <a:lnTo>
                  <a:pt x="15354" y="15962"/>
                </a:lnTo>
                <a:lnTo>
                  <a:pt x="15524" y="15865"/>
                </a:lnTo>
                <a:lnTo>
                  <a:pt x="15695" y="15767"/>
                </a:lnTo>
                <a:lnTo>
                  <a:pt x="15889" y="15597"/>
                </a:lnTo>
                <a:lnTo>
                  <a:pt x="16060" y="15427"/>
                </a:lnTo>
                <a:lnTo>
                  <a:pt x="16352" y="15694"/>
                </a:lnTo>
                <a:lnTo>
                  <a:pt x="16181" y="15865"/>
                </a:lnTo>
                <a:lnTo>
                  <a:pt x="16011" y="16011"/>
                </a:lnTo>
                <a:lnTo>
                  <a:pt x="15743" y="16157"/>
                </a:lnTo>
                <a:lnTo>
                  <a:pt x="15500" y="16303"/>
                </a:lnTo>
                <a:lnTo>
                  <a:pt x="15451" y="16327"/>
                </a:lnTo>
                <a:lnTo>
                  <a:pt x="15451" y="16376"/>
                </a:lnTo>
                <a:lnTo>
                  <a:pt x="15476" y="16400"/>
                </a:lnTo>
                <a:lnTo>
                  <a:pt x="15524" y="16424"/>
                </a:lnTo>
                <a:lnTo>
                  <a:pt x="15719" y="16424"/>
                </a:lnTo>
                <a:lnTo>
                  <a:pt x="15889" y="16449"/>
                </a:lnTo>
                <a:lnTo>
                  <a:pt x="16084" y="16400"/>
                </a:lnTo>
                <a:lnTo>
                  <a:pt x="16254" y="16351"/>
                </a:lnTo>
                <a:lnTo>
                  <a:pt x="16400" y="16254"/>
                </a:lnTo>
                <a:lnTo>
                  <a:pt x="16522" y="16157"/>
                </a:lnTo>
                <a:lnTo>
                  <a:pt x="16498" y="16254"/>
                </a:lnTo>
                <a:lnTo>
                  <a:pt x="16400" y="16376"/>
                </a:lnTo>
                <a:lnTo>
                  <a:pt x="16279" y="16473"/>
                </a:lnTo>
                <a:lnTo>
                  <a:pt x="16133" y="16546"/>
                </a:lnTo>
                <a:lnTo>
                  <a:pt x="15987" y="16619"/>
                </a:lnTo>
                <a:lnTo>
                  <a:pt x="15768" y="16668"/>
                </a:lnTo>
                <a:lnTo>
                  <a:pt x="15451" y="16765"/>
                </a:lnTo>
                <a:lnTo>
                  <a:pt x="15427" y="16692"/>
                </a:lnTo>
                <a:lnTo>
                  <a:pt x="15354" y="16643"/>
                </a:lnTo>
                <a:lnTo>
                  <a:pt x="15208" y="16546"/>
                </a:lnTo>
                <a:lnTo>
                  <a:pt x="15062" y="16400"/>
                </a:lnTo>
                <a:lnTo>
                  <a:pt x="14770" y="16132"/>
                </a:lnTo>
                <a:lnTo>
                  <a:pt x="14016" y="15524"/>
                </a:lnTo>
                <a:lnTo>
                  <a:pt x="13626" y="15159"/>
                </a:lnTo>
                <a:lnTo>
                  <a:pt x="13261" y="14770"/>
                </a:lnTo>
                <a:lnTo>
                  <a:pt x="12556" y="14016"/>
                </a:lnTo>
                <a:lnTo>
                  <a:pt x="12312" y="13772"/>
                </a:lnTo>
                <a:lnTo>
                  <a:pt x="12045" y="13553"/>
                </a:lnTo>
                <a:lnTo>
                  <a:pt x="11485" y="13140"/>
                </a:lnTo>
                <a:lnTo>
                  <a:pt x="11217" y="12921"/>
                </a:lnTo>
                <a:lnTo>
                  <a:pt x="10950" y="12677"/>
                </a:lnTo>
                <a:lnTo>
                  <a:pt x="10707" y="12434"/>
                </a:lnTo>
                <a:lnTo>
                  <a:pt x="10512" y="12166"/>
                </a:lnTo>
                <a:lnTo>
                  <a:pt x="10828" y="11899"/>
                </a:lnTo>
                <a:lnTo>
                  <a:pt x="11144" y="11607"/>
                </a:lnTo>
                <a:lnTo>
                  <a:pt x="11436" y="11315"/>
                </a:lnTo>
                <a:lnTo>
                  <a:pt x="11704" y="10998"/>
                </a:lnTo>
                <a:close/>
                <a:moveTo>
                  <a:pt x="6400" y="0"/>
                </a:moveTo>
                <a:lnTo>
                  <a:pt x="5791" y="73"/>
                </a:lnTo>
                <a:lnTo>
                  <a:pt x="5183" y="170"/>
                </a:lnTo>
                <a:lnTo>
                  <a:pt x="4891" y="243"/>
                </a:lnTo>
                <a:lnTo>
                  <a:pt x="4599" y="341"/>
                </a:lnTo>
                <a:lnTo>
                  <a:pt x="4258" y="462"/>
                </a:lnTo>
                <a:lnTo>
                  <a:pt x="3918" y="633"/>
                </a:lnTo>
                <a:lnTo>
                  <a:pt x="3601" y="827"/>
                </a:lnTo>
                <a:lnTo>
                  <a:pt x="3285" y="1022"/>
                </a:lnTo>
                <a:lnTo>
                  <a:pt x="2969" y="1241"/>
                </a:lnTo>
                <a:lnTo>
                  <a:pt x="2677" y="1484"/>
                </a:lnTo>
                <a:lnTo>
                  <a:pt x="2117" y="1971"/>
                </a:lnTo>
                <a:lnTo>
                  <a:pt x="1850" y="2239"/>
                </a:lnTo>
                <a:lnTo>
                  <a:pt x="1606" y="2506"/>
                </a:lnTo>
                <a:lnTo>
                  <a:pt x="1363" y="2798"/>
                </a:lnTo>
                <a:lnTo>
                  <a:pt x="1168" y="3066"/>
                </a:lnTo>
                <a:lnTo>
                  <a:pt x="949" y="3382"/>
                </a:lnTo>
                <a:lnTo>
                  <a:pt x="779" y="3699"/>
                </a:lnTo>
                <a:lnTo>
                  <a:pt x="609" y="4015"/>
                </a:lnTo>
                <a:lnTo>
                  <a:pt x="463" y="4331"/>
                </a:lnTo>
                <a:lnTo>
                  <a:pt x="341" y="4672"/>
                </a:lnTo>
                <a:lnTo>
                  <a:pt x="244" y="5013"/>
                </a:lnTo>
                <a:lnTo>
                  <a:pt x="146" y="5353"/>
                </a:lnTo>
                <a:lnTo>
                  <a:pt x="73" y="5718"/>
                </a:lnTo>
                <a:lnTo>
                  <a:pt x="25" y="6083"/>
                </a:lnTo>
                <a:lnTo>
                  <a:pt x="0" y="6448"/>
                </a:lnTo>
                <a:lnTo>
                  <a:pt x="0" y="6813"/>
                </a:lnTo>
                <a:lnTo>
                  <a:pt x="0" y="7203"/>
                </a:lnTo>
                <a:lnTo>
                  <a:pt x="25" y="7592"/>
                </a:lnTo>
                <a:lnTo>
                  <a:pt x="98" y="7957"/>
                </a:lnTo>
                <a:lnTo>
                  <a:pt x="171" y="8346"/>
                </a:lnTo>
                <a:lnTo>
                  <a:pt x="268" y="8711"/>
                </a:lnTo>
                <a:lnTo>
                  <a:pt x="390" y="9076"/>
                </a:lnTo>
                <a:lnTo>
                  <a:pt x="560" y="9441"/>
                </a:lnTo>
                <a:lnTo>
                  <a:pt x="730" y="9782"/>
                </a:lnTo>
                <a:lnTo>
                  <a:pt x="925" y="10122"/>
                </a:lnTo>
                <a:lnTo>
                  <a:pt x="1168" y="10463"/>
                </a:lnTo>
                <a:lnTo>
                  <a:pt x="1436" y="10804"/>
                </a:lnTo>
                <a:lnTo>
                  <a:pt x="1704" y="11096"/>
                </a:lnTo>
                <a:lnTo>
                  <a:pt x="1996" y="11363"/>
                </a:lnTo>
                <a:lnTo>
                  <a:pt x="2312" y="11631"/>
                </a:lnTo>
                <a:lnTo>
                  <a:pt x="2628" y="11874"/>
                </a:lnTo>
                <a:lnTo>
                  <a:pt x="2969" y="12093"/>
                </a:lnTo>
                <a:lnTo>
                  <a:pt x="3334" y="12312"/>
                </a:lnTo>
                <a:lnTo>
                  <a:pt x="3747" y="12531"/>
                </a:lnTo>
                <a:lnTo>
                  <a:pt x="4161" y="12726"/>
                </a:lnTo>
                <a:lnTo>
                  <a:pt x="4599" y="12896"/>
                </a:lnTo>
                <a:lnTo>
                  <a:pt x="5037" y="13042"/>
                </a:lnTo>
                <a:lnTo>
                  <a:pt x="5499" y="13164"/>
                </a:lnTo>
                <a:lnTo>
                  <a:pt x="5937" y="13261"/>
                </a:lnTo>
                <a:lnTo>
                  <a:pt x="6400" y="13334"/>
                </a:lnTo>
                <a:lnTo>
                  <a:pt x="6862" y="13383"/>
                </a:lnTo>
                <a:lnTo>
                  <a:pt x="7324" y="13383"/>
                </a:lnTo>
                <a:lnTo>
                  <a:pt x="7787" y="13334"/>
                </a:lnTo>
                <a:lnTo>
                  <a:pt x="8225" y="13261"/>
                </a:lnTo>
                <a:lnTo>
                  <a:pt x="8638" y="13140"/>
                </a:lnTo>
                <a:lnTo>
                  <a:pt x="9076" y="12994"/>
                </a:lnTo>
                <a:lnTo>
                  <a:pt x="9466" y="12799"/>
                </a:lnTo>
                <a:lnTo>
                  <a:pt x="9879" y="12580"/>
                </a:lnTo>
                <a:lnTo>
                  <a:pt x="10269" y="12337"/>
                </a:lnTo>
                <a:lnTo>
                  <a:pt x="10293" y="12458"/>
                </a:lnTo>
                <a:lnTo>
                  <a:pt x="10317" y="12580"/>
                </a:lnTo>
                <a:lnTo>
                  <a:pt x="10390" y="12677"/>
                </a:lnTo>
                <a:lnTo>
                  <a:pt x="10463" y="12775"/>
                </a:lnTo>
                <a:lnTo>
                  <a:pt x="10658" y="12969"/>
                </a:lnTo>
                <a:lnTo>
                  <a:pt x="10828" y="13140"/>
                </a:lnTo>
                <a:lnTo>
                  <a:pt x="11120" y="13383"/>
                </a:lnTo>
                <a:lnTo>
                  <a:pt x="11412" y="13602"/>
                </a:lnTo>
                <a:lnTo>
                  <a:pt x="11704" y="13845"/>
                </a:lnTo>
                <a:lnTo>
                  <a:pt x="11972" y="14089"/>
                </a:lnTo>
                <a:lnTo>
                  <a:pt x="12385" y="14502"/>
                </a:lnTo>
                <a:lnTo>
                  <a:pt x="12775" y="14916"/>
                </a:lnTo>
                <a:lnTo>
                  <a:pt x="13164" y="15330"/>
                </a:lnTo>
                <a:lnTo>
                  <a:pt x="13553" y="15743"/>
                </a:lnTo>
                <a:lnTo>
                  <a:pt x="13772" y="15938"/>
                </a:lnTo>
                <a:lnTo>
                  <a:pt x="13991" y="16132"/>
                </a:lnTo>
                <a:lnTo>
                  <a:pt x="14429" y="16473"/>
                </a:lnTo>
                <a:lnTo>
                  <a:pt x="14770" y="16789"/>
                </a:lnTo>
                <a:lnTo>
                  <a:pt x="14916" y="16935"/>
                </a:lnTo>
                <a:lnTo>
                  <a:pt x="15111" y="17081"/>
                </a:lnTo>
                <a:lnTo>
                  <a:pt x="15184" y="17106"/>
                </a:lnTo>
                <a:lnTo>
                  <a:pt x="15232" y="17154"/>
                </a:lnTo>
                <a:lnTo>
                  <a:pt x="15305" y="17179"/>
                </a:lnTo>
                <a:lnTo>
                  <a:pt x="15451" y="17227"/>
                </a:lnTo>
                <a:lnTo>
                  <a:pt x="15646" y="17203"/>
                </a:lnTo>
                <a:lnTo>
                  <a:pt x="15841" y="17179"/>
                </a:lnTo>
                <a:lnTo>
                  <a:pt x="16035" y="17106"/>
                </a:lnTo>
                <a:lnTo>
                  <a:pt x="16230" y="17033"/>
                </a:lnTo>
                <a:lnTo>
                  <a:pt x="16498" y="16911"/>
                </a:lnTo>
                <a:lnTo>
                  <a:pt x="16644" y="16814"/>
                </a:lnTo>
                <a:lnTo>
                  <a:pt x="16790" y="16668"/>
                </a:lnTo>
                <a:lnTo>
                  <a:pt x="16911" y="16497"/>
                </a:lnTo>
                <a:lnTo>
                  <a:pt x="17009" y="16327"/>
                </a:lnTo>
                <a:lnTo>
                  <a:pt x="17057" y="16132"/>
                </a:lnTo>
                <a:lnTo>
                  <a:pt x="17082" y="15938"/>
                </a:lnTo>
                <a:lnTo>
                  <a:pt x="17057" y="15840"/>
                </a:lnTo>
                <a:lnTo>
                  <a:pt x="17033" y="15767"/>
                </a:lnTo>
                <a:lnTo>
                  <a:pt x="17009" y="15670"/>
                </a:lnTo>
                <a:lnTo>
                  <a:pt x="16936" y="15597"/>
                </a:lnTo>
                <a:lnTo>
                  <a:pt x="16887" y="15549"/>
                </a:lnTo>
                <a:lnTo>
                  <a:pt x="15500" y="14137"/>
                </a:lnTo>
                <a:lnTo>
                  <a:pt x="14819" y="13432"/>
                </a:lnTo>
                <a:lnTo>
                  <a:pt x="14089" y="12750"/>
                </a:lnTo>
                <a:lnTo>
                  <a:pt x="13772" y="12458"/>
                </a:lnTo>
                <a:lnTo>
                  <a:pt x="13432" y="12166"/>
                </a:lnTo>
                <a:lnTo>
                  <a:pt x="13091" y="11899"/>
                </a:lnTo>
                <a:lnTo>
                  <a:pt x="12775" y="11582"/>
                </a:lnTo>
                <a:lnTo>
                  <a:pt x="12580" y="11363"/>
                </a:lnTo>
                <a:lnTo>
                  <a:pt x="12385" y="11120"/>
                </a:lnTo>
                <a:lnTo>
                  <a:pt x="12166" y="10901"/>
                </a:lnTo>
                <a:lnTo>
                  <a:pt x="12045" y="10804"/>
                </a:lnTo>
                <a:lnTo>
                  <a:pt x="11923" y="10706"/>
                </a:lnTo>
                <a:lnTo>
                  <a:pt x="12191" y="10317"/>
                </a:lnTo>
                <a:lnTo>
                  <a:pt x="12434" y="9928"/>
                </a:lnTo>
                <a:lnTo>
                  <a:pt x="12629" y="9490"/>
                </a:lnTo>
                <a:lnTo>
                  <a:pt x="12823" y="9076"/>
                </a:lnTo>
                <a:lnTo>
                  <a:pt x="12969" y="8614"/>
                </a:lnTo>
                <a:lnTo>
                  <a:pt x="13091" y="8176"/>
                </a:lnTo>
                <a:lnTo>
                  <a:pt x="13188" y="7713"/>
                </a:lnTo>
                <a:lnTo>
                  <a:pt x="13261" y="7251"/>
                </a:lnTo>
                <a:lnTo>
                  <a:pt x="13310" y="6765"/>
                </a:lnTo>
                <a:lnTo>
                  <a:pt x="13310" y="6302"/>
                </a:lnTo>
                <a:lnTo>
                  <a:pt x="13286" y="5840"/>
                </a:lnTo>
                <a:lnTo>
                  <a:pt x="13237" y="5378"/>
                </a:lnTo>
                <a:lnTo>
                  <a:pt x="13164" y="4891"/>
                </a:lnTo>
                <a:lnTo>
                  <a:pt x="13042" y="4453"/>
                </a:lnTo>
                <a:lnTo>
                  <a:pt x="12896" y="3991"/>
                </a:lnTo>
                <a:lnTo>
                  <a:pt x="12702" y="3553"/>
                </a:lnTo>
                <a:lnTo>
                  <a:pt x="12580" y="3285"/>
                </a:lnTo>
                <a:lnTo>
                  <a:pt x="12434" y="3042"/>
                </a:lnTo>
                <a:lnTo>
                  <a:pt x="12288" y="2798"/>
                </a:lnTo>
                <a:lnTo>
                  <a:pt x="12118" y="2579"/>
                </a:lnTo>
                <a:lnTo>
                  <a:pt x="11753" y="2141"/>
                </a:lnTo>
                <a:lnTo>
                  <a:pt x="11339" y="1728"/>
                </a:lnTo>
                <a:lnTo>
                  <a:pt x="10901" y="1363"/>
                </a:lnTo>
                <a:lnTo>
                  <a:pt x="10415" y="1046"/>
                </a:lnTo>
                <a:lnTo>
                  <a:pt x="9904" y="754"/>
                </a:lnTo>
                <a:lnTo>
                  <a:pt x="9368" y="511"/>
                </a:lnTo>
                <a:lnTo>
                  <a:pt x="8784" y="316"/>
                </a:lnTo>
                <a:lnTo>
                  <a:pt x="8225" y="170"/>
                </a:lnTo>
                <a:lnTo>
                  <a:pt x="7616" y="73"/>
                </a:lnTo>
                <a:lnTo>
                  <a:pt x="700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156618" y="23479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6" name="Shape 1836"/>
          <p:cNvSpPr txBox="1">
            <a:spLocks noGrp="1"/>
          </p:cNvSpPr>
          <p:nvPr>
            <p:ph type="body" idx="1"/>
          </p:nvPr>
        </p:nvSpPr>
        <p:spPr>
          <a:xfrm>
            <a:off x="899592" y="692696"/>
            <a:ext cx="7488832" cy="316835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buNone/>
            </a:pPr>
            <a:r>
              <a:rPr lang="th-TH" sz="2800" b="1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2800" b="1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ทดลองและผลการทดลอง</a:t>
            </a:r>
          </a:p>
          <a:p>
            <a:pPr algn="l">
              <a:buNone/>
            </a:pP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วัสดุ</a:t>
            </a: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เม็ดที่เราใช้เป็นสีน้ำตาลหรือสีเหลืองมัสตาร์ด เมล็ดลูกปัดแก้วหรือลูกบอลสีน้ำตาล แก้วและน้ำตาลเป็นทรงกลมเรียบ เมล็ดมัสตาร์ดราบรื่นและเป็นทรงกลม ตารางที่ 1 แสดงขนาดอนุภาคและความหนาแน่น วัสดุจะมีขนาดและความหนาแน่นหลายอัตราส่วน  ในส่วนของหลอด เป็นแผ่นกระจกทนความร้อน มีเส้นผ่าศูนย์กลาง 5 ซม. และยาว 15 ซม. </a:t>
            </a:r>
            <a:endParaRPr lang="en-US" sz="2800" i="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algn="l">
              <a:buNone/>
            </a:pPr>
            <a:endParaRPr lang="th-TH" sz="2800" i="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 algn="l">
              <a:spcBef>
                <a:spcPts val="0"/>
              </a:spcBef>
              <a:buNone/>
            </a:pPr>
            <a:endParaRPr lang="en" sz="2800" i="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212976"/>
            <a:ext cx="7408058" cy="303717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1502" y="1623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" name="Shape 1849"/>
          <p:cNvSpPr/>
          <p:nvPr/>
        </p:nvSpPr>
        <p:spPr>
          <a:xfrm>
            <a:off x="3213452" y="703601"/>
            <a:ext cx="2728141" cy="2522752"/>
          </a:xfrm>
          <a:custGeom>
            <a:avLst/>
            <a:gdLst/>
            <a:ahLst/>
            <a:cxnLst/>
            <a:rect l="0" t="0" r="0" b="0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7"/>
                  <a:pt x="19269" y="13072"/>
                </a:cubicBezTo>
                <a:cubicBezTo>
                  <a:pt x="7809" y="22363"/>
                  <a:pt x="-450" y="41691"/>
                  <a:pt x="5574" y="55159"/>
                </a:cubicBezTo>
                <a:cubicBezTo>
                  <a:pt x="12934" y="71613"/>
                  <a:pt x="33988" y="83483"/>
                  <a:pt x="52004" y="82883"/>
                </a:cubicBezTo>
                <a:cubicBezTo>
                  <a:pt x="62654" y="82528"/>
                  <a:pt x="75554" y="78169"/>
                  <a:pt x="80730" y="68854"/>
                </a:cubicBezTo>
                <a:cubicBezTo>
                  <a:pt x="89351" y="53334"/>
                  <a:pt x="86569" y="30516"/>
                  <a:pt x="76722" y="15744"/>
                </a:cubicBezTo>
                <a:cubicBezTo>
                  <a:pt x="69002" y="4163"/>
                  <a:pt x="51060" y="-2643"/>
                  <a:pt x="37641" y="1047"/>
                </a:cubicBezTo>
                <a:cubicBezTo>
                  <a:pt x="22584" y="5187"/>
                  <a:pt x="4685" y="14957"/>
                  <a:pt x="898" y="30107"/>
                </a:cubicBezTo>
                <a:cubicBezTo>
                  <a:pt x="-3402" y="47307"/>
                  <a:pt x="8933" y="71200"/>
                  <a:pt x="25616" y="77205"/>
                </a:cubicBezTo>
                <a:cubicBezTo>
                  <a:pt x="45695" y="84432"/>
                  <a:pt x="76756" y="77025"/>
                  <a:pt x="86743" y="58165"/>
                </a:cubicBezTo>
                <a:cubicBezTo>
                  <a:pt x="93824" y="44791"/>
                  <a:pt x="86931" y="25485"/>
                  <a:pt x="77390" y="13740"/>
                </a:cubicBezTo>
                <a:cubicBezTo>
                  <a:pt x="74162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850" name="Shape 1850"/>
          <p:cNvSpPr/>
          <p:nvPr/>
        </p:nvSpPr>
        <p:spPr>
          <a:xfrm>
            <a:off x="4014779" y="1296298"/>
            <a:ext cx="1114426" cy="1337353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794047" y="3933056"/>
            <a:ext cx="7272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เมล็ด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มัสตาร์ดให้สัญญาณ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MRI 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ที่ดี 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–( 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เมล็ดเป็นสีขาวในภาพ )- ในขณะที่แก้วและน้ำตาลไม่มีสัญญาณ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รูปที่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1a 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เป็นสภาวะเริ่มต้นในการทดลอง แสดงให้เห็นว่ามีลักษณะตั้งฉากกับแกนยาว ซึ่งมีปริมาณ</a:t>
            </a:r>
            <a:r>
              <a:rPr lang="th-TH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เมล็ดมัสตาร์ต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กับลูกบอลที่น้ำตาลเท่ากัน และภาพที่ปรากฏในรูป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1b 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เมล็ดมัสตาร์ดเป็นสีขาว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แต่ลูกบอลสีน้ำตาล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ไม่ปรากฏในภาพ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MRI 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80728"/>
            <a:ext cx="2933700" cy="2695575"/>
          </a:xfrm>
          <a:prstGeom prst="rect">
            <a:avLst/>
          </a:prstGeom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2" y="1209674"/>
            <a:ext cx="3600450" cy="2219325"/>
          </a:xfrm>
          <a:prstGeom prst="rect">
            <a:avLst/>
          </a:prstGeom>
        </p:spPr>
      </p:pic>
      <p:sp>
        <p:nvSpPr>
          <p:cNvPr id="9" name="Shape 2176"/>
          <p:cNvSpPr/>
          <p:nvPr/>
        </p:nvSpPr>
        <p:spPr>
          <a:xfrm>
            <a:off x="794047" y="3789040"/>
            <a:ext cx="706425" cy="483719"/>
          </a:xfrm>
          <a:custGeom>
            <a:avLst/>
            <a:gdLst/>
            <a:ahLst/>
            <a:cxnLst/>
            <a:rect l="0" t="0" r="0" b="0"/>
            <a:pathLst>
              <a:path w="19735" h="11437" extrusionOk="0">
                <a:moveTo>
                  <a:pt x="17155" y="1363"/>
                </a:moveTo>
                <a:lnTo>
                  <a:pt x="17058" y="1387"/>
                </a:lnTo>
                <a:lnTo>
                  <a:pt x="16985" y="1460"/>
                </a:lnTo>
                <a:lnTo>
                  <a:pt x="16936" y="1533"/>
                </a:lnTo>
                <a:lnTo>
                  <a:pt x="16912" y="1777"/>
                </a:lnTo>
                <a:lnTo>
                  <a:pt x="16912" y="1825"/>
                </a:lnTo>
                <a:lnTo>
                  <a:pt x="16936" y="1874"/>
                </a:lnTo>
                <a:lnTo>
                  <a:pt x="16985" y="1971"/>
                </a:lnTo>
                <a:lnTo>
                  <a:pt x="17082" y="2044"/>
                </a:lnTo>
                <a:lnTo>
                  <a:pt x="17204" y="2069"/>
                </a:lnTo>
                <a:lnTo>
                  <a:pt x="17277" y="2069"/>
                </a:lnTo>
                <a:lnTo>
                  <a:pt x="17374" y="2093"/>
                </a:lnTo>
                <a:lnTo>
                  <a:pt x="17496" y="2069"/>
                </a:lnTo>
                <a:lnTo>
                  <a:pt x="17593" y="2020"/>
                </a:lnTo>
                <a:lnTo>
                  <a:pt x="17666" y="1947"/>
                </a:lnTo>
                <a:lnTo>
                  <a:pt x="17691" y="1874"/>
                </a:lnTo>
                <a:lnTo>
                  <a:pt x="17715" y="1801"/>
                </a:lnTo>
                <a:lnTo>
                  <a:pt x="17715" y="1655"/>
                </a:lnTo>
                <a:lnTo>
                  <a:pt x="17642" y="1533"/>
                </a:lnTo>
                <a:lnTo>
                  <a:pt x="17593" y="1485"/>
                </a:lnTo>
                <a:lnTo>
                  <a:pt x="17545" y="1436"/>
                </a:lnTo>
                <a:lnTo>
                  <a:pt x="17447" y="1387"/>
                </a:lnTo>
                <a:lnTo>
                  <a:pt x="17326" y="1387"/>
                </a:lnTo>
                <a:lnTo>
                  <a:pt x="17277" y="1363"/>
                </a:lnTo>
                <a:close/>
                <a:moveTo>
                  <a:pt x="16523" y="511"/>
                </a:moveTo>
                <a:lnTo>
                  <a:pt x="16888" y="560"/>
                </a:lnTo>
                <a:lnTo>
                  <a:pt x="17058" y="609"/>
                </a:lnTo>
                <a:lnTo>
                  <a:pt x="17228" y="657"/>
                </a:lnTo>
                <a:lnTo>
                  <a:pt x="17374" y="730"/>
                </a:lnTo>
                <a:lnTo>
                  <a:pt x="17520" y="828"/>
                </a:lnTo>
                <a:lnTo>
                  <a:pt x="17642" y="949"/>
                </a:lnTo>
                <a:lnTo>
                  <a:pt x="17764" y="1071"/>
                </a:lnTo>
                <a:lnTo>
                  <a:pt x="17861" y="1217"/>
                </a:lnTo>
                <a:lnTo>
                  <a:pt x="17934" y="1387"/>
                </a:lnTo>
                <a:lnTo>
                  <a:pt x="17983" y="1533"/>
                </a:lnTo>
                <a:lnTo>
                  <a:pt x="18031" y="1704"/>
                </a:lnTo>
                <a:lnTo>
                  <a:pt x="18056" y="2044"/>
                </a:lnTo>
                <a:lnTo>
                  <a:pt x="18031" y="2385"/>
                </a:lnTo>
                <a:lnTo>
                  <a:pt x="18031" y="2726"/>
                </a:lnTo>
                <a:lnTo>
                  <a:pt x="17958" y="3504"/>
                </a:lnTo>
                <a:lnTo>
                  <a:pt x="17885" y="4283"/>
                </a:lnTo>
                <a:lnTo>
                  <a:pt x="17861" y="4331"/>
                </a:lnTo>
                <a:lnTo>
                  <a:pt x="17739" y="4380"/>
                </a:lnTo>
                <a:lnTo>
                  <a:pt x="17593" y="4453"/>
                </a:lnTo>
                <a:lnTo>
                  <a:pt x="17520" y="4502"/>
                </a:lnTo>
                <a:lnTo>
                  <a:pt x="17472" y="4575"/>
                </a:lnTo>
                <a:lnTo>
                  <a:pt x="17472" y="4599"/>
                </a:lnTo>
                <a:lnTo>
                  <a:pt x="17496" y="4648"/>
                </a:lnTo>
                <a:lnTo>
                  <a:pt x="17569" y="4672"/>
                </a:lnTo>
                <a:lnTo>
                  <a:pt x="17618" y="4696"/>
                </a:lnTo>
                <a:lnTo>
                  <a:pt x="17764" y="4696"/>
                </a:lnTo>
                <a:lnTo>
                  <a:pt x="17812" y="4672"/>
                </a:lnTo>
                <a:lnTo>
                  <a:pt x="17764" y="4891"/>
                </a:lnTo>
                <a:lnTo>
                  <a:pt x="17715" y="4867"/>
                </a:lnTo>
                <a:lnTo>
                  <a:pt x="17569" y="4818"/>
                </a:lnTo>
                <a:lnTo>
                  <a:pt x="17423" y="4769"/>
                </a:lnTo>
                <a:lnTo>
                  <a:pt x="17350" y="4769"/>
                </a:lnTo>
                <a:lnTo>
                  <a:pt x="17326" y="4794"/>
                </a:lnTo>
                <a:lnTo>
                  <a:pt x="17301" y="4842"/>
                </a:lnTo>
                <a:lnTo>
                  <a:pt x="17301" y="4915"/>
                </a:lnTo>
                <a:lnTo>
                  <a:pt x="17374" y="4988"/>
                </a:lnTo>
                <a:lnTo>
                  <a:pt x="17472" y="5061"/>
                </a:lnTo>
                <a:lnTo>
                  <a:pt x="17593" y="5134"/>
                </a:lnTo>
                <a:lnTo>
                  <a:pt x="17691" y="5159"/>
                </a:lnTo>
                <a:lnTo>
                  <a:pt x="17642" y="5353"/>
                </a:lnTo>
                <a:lnTo>
                  <a:pt x="17569" y="5329"/>
                </a:lnTo>
                <a:lnTo>
                  <a:pt x="17374" y="5256"/>
                </a:lnTo>
                <a:lnTo>
                  <a:pt x="17277" y="5207"/>
                </a:lnTo>
                <a:lnTo>
                  <a:pt x="17155" y="5183"/>
                </a:lnTo>
                <a:lnTo>
                  <a:pt x="17131" y="5207"/>
                </a:lnTo>
                <a:lnTo>
                  <a:pt x="17107" y="5232"/>
                </a:lnTo>
                <a:lnTo>
                  <a:pt x="17082" y="5305"/>
                </a:lnTo>
                <a:lnTo>
                  <a:pt x="17107" y="5378"/>
                </a:lnTo>
                <a:lnTo>
                  <a:pt x="17131" y="5426"/>
                </a:lnTo>
                <a:lnTo>
                  <a:pt x="17228" y="5548"/>
                </a:lnTo>
                <a:lnTo>
                  <a:pt x="17374" y="5645"/>
                </a:lnTo>
                <a:lnTo>
                  <a:pt x="17545" y="5694"/>
                </a:lnTo>
                <a:lnTo>
                  <a:pt x="17399" y="6059"/>
                </a:lnTo>
                <a:lnTo>
                  <a:pt x="17253" y="6010"/>
                </a:lnTo>
                <a:lnTo>
                  <a:pt x="17107" y="5937"/>
                </a:lnTo>
                <a:lnTo>
                  <a:pt x="17034" y="5864"/>
                </a:lnTo>
                <a:lnTo>
                  <a:pt x="16961" y="5791"/>
                </a:lnTo>
                <a:lnTo>
                  <a:pt x="16888" y="5718"/>
                </a:lnTo>
                <a:lnTo>
                  <a:pt x="16790" y="5645"/>
                </a:lnTo>
                <a:lnTo>
                  <a:pt x="16742" y="5621"/>
                </a:lnTo>
                <a:lnTo>
                  <a:pt x="16693" y="5645"/>
                </a:lnTo>
                <a:lnTo>
                  <a:pt x="16644" y="5670"/>
                </a:lnTo>
                <a:lnTo>
                  <a:pt x="16620" y="5743"/>
                </a:lnTo>
                <a:lnTo>
                  <a:pt x="16644" y="5840"/>
                </a:lnTo>
                <a:lnTo>
                  <a:pt x="16669" y="5962"/>
                </a:lnTo>
                <a:lnTo>
                  <a:pt x="16742" y="6059"/>
                </a:lnTo>
                <a:lnTo>
                  <a:pt x="16815" y="6156"/>
                </a:lnTo>
                <a:lnTo>
                  <a:pt x="16912" y="6229"/>
                </a:lnTo>
                <a:lnTo>
                  <a:pt x="17034" y="6302"/>
                </a:lnTo>
                <a:lnTo>
                  <a:pt x="17131" y="6351"/>
                </a:lnTo>
                <a:lnTo>
                  <a:pt x="17253" y="6400"/>
                </a:lnTo>
                <a:lnTo>
                  <a:pt x="17082" y="6740"/>
                </a:lnTo>
                <a:lnTo>
                  <a:pt x="16985" y="6740"/>
                </a:lnTo>
                <a:lnTo>
                  <a:pt x="16790" y="6643"/>
                </a:lnTo>
                <a:lnTo>
                  <a:pt x="16596" y="6546"/>
                </a:lnTo>
                <a:lnTo>
                  <a:pt x="16401" y="6424"/>
                </a:lnTo>
                <a:lnTo>
                  <a:pt x="16231" y="6278"/>
                </a:lnTo>
                <a:lnTo>
                  <a:pt x="16158" y="6278"/>
                </a:lnTo>
                <a:lnTo>
                  <a:pt x="16133" y="6302"/>
                </a:lnTo>
                <a:lnTo>
                  <a:pt x="16133" y="6327"/>
                </a:lnTo>
                <a:lnTo>
                  <a:pt x="16182" y="6448"/>
                </a:lnTo>
                <a:lnTo>
                  <a:pt x="16255" y="6546"/>
                </a:lnTo>
                <a:lnTo>
                  <a:pt x="16401" y="6740"/>
                </a:lnTo>
                <a:lnTo>
                  <a:pt x="16571" y="6886"/>
                </a:lnTo>
                <a:lnTo>
                  <a:pt x="16790" y="7008"/>
                </a:lnTo>
                <a:lnTo>
                  <a:pt x="16888" y="7057"/>
                </a:lnTo>
                <a:lnTo>
                  <a:pt x="16669" y="7373"/>
                </a:lnTo>
                <a:lnTo>
                  <a:pt x="16401" y="7251"/>
                </a:lnTo>
                <a:lnTo>
                  <a:pt x="16158" y="7154"/>
                </a:lnTo>
                <a:lnTo>
                  <a:pt x="15987" y="7057"/>
                </a:lnTo>
                <a:lnTo>
                  <a:pt x="15817" y="6935"/>
                </a:lnTo>
                <a:lnTo>
                  <a:pt x="15647" y="6813"/>
                </a:lnTo>
                <a:lnTo>
                  <a:pt x="15476" y="6740"/>
                </a:lnTo>
                <a:lnTo>
                  <a:pt x="15428" y="6740"/>
                </a:lnTo>
                <a:lnTo>
                  <a:pt x="15403" y="6765"/>
                </a:lnTo>
                <a:lnTo>
                  <a:pt x="15379" y="6789"/>
                </a:lnTo>
                <a:lnTo>
                  <a:pt x="15379" y="6813"/>
                </a:lnTo>
                <a:lnTo>
                  <a:pt x="15403" y="6935"/>
                </a:lnTo>
                <a:lnTo>
                  <a:pt x="15452" y="7032"/>
                </a:lnTo>
                <a:lnTo>
                  <a:pt x="15525" y="7130"/>
                </a:lnTo>
                <a:lnTo>
                  <a:pt x="15598" y="7227"/>
                </a:lnTo>
                <a:lnTo>
                  <a:pt x="15768" y="7373"/>
                </a:lnTo>
                <a:lnTo>
                  <a:pt x="15963" y="7495"/>
                </a:lnTo>
                <a:lnTo>
                  <a:pt x="16133" y="7616"/>
                </a:lnTo>
                <a:lnTo>
                  <a:pt x="16352" y="7689"/>
                </a:lnTo>
                <a:lnTo>
                  <a:pt x="16036" y="7957"/>
                </a:lnTo>
                <a:lnTo>
                  <a:pt x="15866" y="7884"/>
                </a:lnTo>
                <a:lnTo>
                  <a:pt x="15671" y="7811"/>
                </a:lnTo>
                <a:lnTo>
                  <a:pt x="15501" y="7738"/>
                </a:lnTo>
                <a:lnTo>
                  <a:pt x="15330" y="7665"/>
                </a:lnTo>
                <a:lnTo>
                  <a:pt x="14892" y="7422"/>
                </a:lnTo>
                <a:lnTo>
                  <a:pt x="14649" y="7300"/>
                </a:lnTo>
                <a:lnTo>
                  <a:pt x="14430" y="7227"/>
                </a:lnTo>
                <a:lnTo>
                  <a:pt x="14406" y="7227"/>
                </a:lnTo>
                <a:lnTo>
                  <a:pt x="14406" y="7251"/>
                </a:lnTo>
                <a:lnTo>
                  <a:pt x="14454" y="7373"/>
                </a:lnTo>
                <a:lnTo>
                  <a:pt x="14503" y="7495"/>
                </a:lnTo>
                <a:lnTo>
                  <a:pt x="14600" y="7592"/>
                </a:lnTo>
                <a:lnTo>
                  <a:pt x="14698" y="7689"/>
                </a:lnTo>
                <a:lnTo>
                  <a:pt x="14892" y="7860"/>
                </a:lnTo>
                <a:lnTo>
                  <a:pt x="15111" y="8006"/>
                </a:lnTo>
                <a:lnTo>
                  <a:pt x="15355" y="8127"/>
                </a:lnTo>
                <a:lnTo>
                  <a:pt x="15622" y="8249"/>
                </a:lnTo>
                <a:lnTo>
                  <a:pt x="15379" y="8371"/>
                </a:lnTo>
                <a:lnTo>
                  <a:pt x="15111" y="8492"/>
                </a:lnTo>
                <a:lnTo>
                  <a:pt x="15038" y="8419"/>
                </a:lnTo>
                <a:lnTo>
                  <a:pt x="14917" y="8371"/>
                </a:lnTo>
                <a:lnTo>
                  <a:pt x="14698" y="8249"/>
                </a:lnTo>
                <a:lnTo>
                  <a:pt x="14454" y="8176"/>
                </a:lnTo>
                <a:lnTo>
                  <a:pt x="14235" y="8079"/>
                </a:lnTo>
                <a:lnTo>
                  <a:pt x="14016" y="7957"/>
                </a:lnTo>
                <a:lnTo>
                  <a:pt x="13797" y="7811"/>
                </a:lnTo>
                <a:lnTo>
                  <a:pt x="13578" y="7689"/>
                </a:lnTo>
                <a:lnTo>
                  <a:pt x="13359" y="7568"/>
                </a:lnTo>
                <a:lnTo>
                  <a:pt x="13335" y="7592"/>
                </a:lnTo>
                <a:lnTo>
                  <a:pt x="13311" y="7616"/>
                </a:lnTo>
                <a:lnTo>
                  <a:pt x="13384" y="7738"/>
                </a:lnTo>
                <a:lnTo>
                  <a:pt x="13432" y="7860"/>
                </a:lnTo>
                <a:lnTo>
                  <a:pt x="13627" y="8054"/>
                </a:lnTo>
                <a:lnTo>
                  <a:pt x="13822" y="8249"/>
                </a:lnTo>
                <a:lnTo>
                  <a:pt x="14041" y="8419"/>
                </a:lnTo>
                <a:lnTo>
                  <a:pt x="14284" y="8565"/>
                </a:lnTo>
                <a:lnTo>
                  <a:pt x="14552" y="8687"/>
                </a:lnTo>
                <a:lnTo>
                  <a:pt x="14211" y="8760"/>
                </a:lnTo>
                <a:lnTo>
                  <a:pt x="13870" y="8833"/>
                </a:lnTo>
                <a:lnTo>
                  <a:pt x="13724" y="8736"/>
                </a:lnTo>
                <a:lnTo>
                  <a:pt x="13578" y="8663"/>
                </a:lnTo>
                <a:lnTo>
                  <a:pt x="13286" y="8492"/>
                </a:lnTo>
                <a:lnTo>
                  <a:pt x="13092" y="8322"/>
                </a:lnTo>
                <a:lnTo>
                  <a:pt x="12897" y="8152"/>
                </a:lnTo>
                <a:lnTo>
                  <a:pt x="12678" y="7981"/>
                </a:lnTo>
                <a:lnTo>
                  <a:pt x="12483" y="7835"/>
                </a:lnTo>
                <a:lnTo>
                  <a:pt x="12435" y="7835"/>
                </a:lnTo>
                <a:lnTo>
                  <a:pt x="12410" y="7860"/>
                </a:lnTo>
                <a:lnTo>
                  <a:pt x="12386" y="7884"/>
                </a:lnTo>
                <a:lnTo>
                  <a:pt x="12386" y="7908"/>
                </a:lnTo>
                <a:lnTo>
                  <a:pt x="12435" y="8030"/>
                </a:lnTo>
                <a:lnTo>
                  <a:pt x="12508" y="8176"/>
                </a:lnTo>
                <a:lnTo>
                  <a:pt x="12654" y="8395"/>
                </a:lnTo>
                <a:lnTo>
                  <a:pt x="12848" y="8614"/>
                </a:lnTo>
                <a:lnTo>
                  <a:pt x="13043" y="8784"/>
                </a:lnTo>
                <a:lnTo>
                  <a:pt x="13189" y="8906"/>
                </a:lnTo>
                <a:lnTo>
                  <a:pt x="12727" y="8906"/>
                </a:lnTo>
                <a:lnTo>
                  <a:pt x="12556" y="8760"/>
                </a:lnTo>
                <a:lnTo>
                  <a:pt x="12410" y="8638"/>
                </a:lnTo>
                <a:lnTo>
                  <a:pt x="12094" y="8322"/>
                </a:lnTo>
                <a:lnTo>
                  <a:pt x="11729" y="8054"/>
                </a:lnTo>
                <a:lnTo>
                  <a:pt x="11680" y="8054"/>
                </a:lnTo>
                <a:lnTo>
                  <a:pt x="11656" y="8079"/>
                </a:lnTo>
                <a:lnTo>
                  <a:pt x="11632" y="8103"/>
                </a:lnTo>
                <a:lnTo>
                  <a:pt x="11632" y="8152"/>
                </a:lnTo>
                <a:lnTo>
                  <a:pt x="11899" y="8517"/>
                </a:lnTo>
                <a:lnTo>
                  <a:pt x="12167" y="8857"/>
                </a:lnTo>
                <a:lnTo>
                  <a:pt x="12191" y="8882"/>
                </a:lnTo>
                <a:lnTo>
                  <a:pt x="12118" y="8882"/>
                </a:lnTo>
                <a:lnTo>
                  <a:pt x="11753" y="8833"/>
                </a:lnTo>
                <a:lnTo>
                  <a:pt x="11632" y="8663"/>
                </a:lnTo>
                <a:lnTo>
                  <a:pt x="11486" y="8517"/>
                </a:lnTo>
                <a:lnTo>
                  <a:pt x="11218" y="8176"/>
                </a:lnTo>
                <a:lnTo>
                  <a:pt x="10926" y="7860"/>
                </a:lnTo>
                <a:lnTo>
                  <a:pt x="10878" y="7835"/>
                </a:lnTo>
                <a:lnTo>
                  <a:pt x="10853" y="7835"/>
                </a:lnTo>
                <a:lnTo>
                  <a:pt x="10780" y="7860"/>
                </a:lnTo>
                <a:lnTo>
                  <a:pt x="10732" y="7908"/>
                </a:lnTo>
                <a:lnTo>
                  <a:pt x="10732" y="7957"/>
                </a:lnTo>
                <a:lnTo>
                  <a:pt x="10756" y="8006"/>
                </a:lnTo>
                <a:lnTo>
                  <a:pt x="10926" y="8322"/>
                </a:lnTo>
                <a:lnTo>
                  <a:pt x="11145" y="8638"/>
                </a:lnTo>
                <a:lnTo>
                  <a:pt x="11242" y="8736"/>
                </a:lnTo>
                <a:lnTo>
                  <a:pt x="10659" y="8614"/>
                </a:lnTo>
                <a:lnTo>
                  <a:pt x="10513" y="8492"/>
                </a:lnTo>
                <a:lnTo>
                  <a:pt x="10391" y="8273"/>
                </a:lnTo>
                <a:lnTo>
                  <a:pt x="10269" y="8054"/>
                </a:lnTo>
                <a:lnTo>
                  <a:pt x="10221" y="8006"/>
                </a:lnTo>
                <a:lnTo>
                  <a:pt x="10172" y="8006"/>
                </a:lnTo>
                <a:lnTo>
                  <a:pt x="10123" y="8030"/>
                </a:lnTo>
                <a:lnTo>
                  <a:pt x="10075" y="8079"/>
                </a:lnTo>
                <a:lnTo>
                  <a:pt x="10075" y="8176"/>
                </a:lnTo>
                <a:lnTo>
                  <a:pt x="10075" y="8298"/>
                </a:lnTo>
                <a:lnTo>
                  <a:pt x="10099" y="8395"/>
                </a:lnTo>
                <a:lnTo>
                  <a:pt x="10123" y="8492"/>
                </a:lnTo>
                <a:lnTo>
                  <a:pt x="9856" y="8419"/>
                </a:lnTo>
                <a:lnTo>
                  <a:pt x="9807" y="8273"/>
                </a:lnTo>
                <a:lnTo>
                  <a:pt x="9734" y="8103"/>
                </a:lnTo>
                <a:lnTo>
                  <a:pt x="9685" y="8079"/>
                </a:lnTo>
                <a:lnTo>
                  <a:pt x="9661" y="8103"/>
                </a:lnTo>
                <a:lnTo>
                  <a:pt x="9612" y="8225"/>
                </a:lnTo>
                <a:lnTo>
                  <a:pt x="9637" y="8371"/>
                </a:lnTo>
                <a:lnTo>
                  <a:pt x="9637" y="8371"/>
                </a:lnTo>
                <a:lnTo>
                  <a:pt x="9199" y="8249"/>
                </a:lnTo>
                <a:lnTo>
                  <a:pt x="8566" y="8079"/>
                </a:lnTo>
                <a:lnTo>
                  <a:pt x="8250" y="7957"/>
                </a:lnTo>
                <a:lnTo>
                  <a:pt x="7933" y="7835"/>
                </a:lnTo>
                <a:lnTo>
                  <a:pt x="7641" y="7689"/>
                </a:lnTo>
                <a:lnTo>
                  <a:pt x="7374" y="7519"/>
                </a:lnTo>
                <a:lnTo>
                  <a:pt x="7106" y="7300"/>
                </a:lnTo>
                <a:lnTo>
                  <a:pt x="6863" y="7057"/>
                </a:lnTo>
                <a:lnTo>
                  <a:pt x="6814" y="7008"/>
                </a:lnTo>
                <a:lnTo>
                  <a:pt x="6741" y="6984"/>
                </a:lnTo>
                <a:lnTo>
                  <a:pt x="6692" y="6886"/>
                </a:lnTo>
                <a:lnTo>
                  <a:pt x="6571" y="6813"/>
                </a:lnTo>
                <a:lnTo>
                  <a:pt x="6473" y="6813"/>
                </a:lnTo>
                <a:lnTo>
                  <a:pt x="6400" y="6862"/>
                </a:lnTo>
                <a:lnTo>
                  <a:pt x="6352" y="6886"/>
                </a:lnTo>
                <a:lnTo>
                  <a:pt x="5865" y="7422"/>
                </a:lnTo>
                <a:lnTo>
                  <a:pt x="5354" y="7933"/>
                </a:lnTo>
                <a:lnTo>
                  <a:pt x="4794" y="8395"/>
                </a:lnTo>
                <a:lnTo>
                  <a:pt x="4235" y="8857"/>
                </a:lnTo>
                <a:lnTo>
                  <a:pt x="3699" y="9222"/>
                </a:lnTo>
                <a:lnTo>
                  <a:pt x="3140" y="9563"/>
                </a:lnTo>
                <a:lnTo>
                  <a:pt x="2580" y="9904"/>
                </a:lnTo>
                <a:lnTo>
                  <a:pt x="2288" y="10050"/>
                </a:lnTo>
                <a:lnTo>
                  <a:pt x="2045" y="10123"/>
                </a:lnTo>
                <a:lnTo>
                  <a:pt x="1923" y="10171"/>
                </a:lnTo>
                <a:lnTo>
                  <a:pt x="1777" y="10171"/>
                </a:lnTo>
                <a:lnTo>
                  <a:pt x="1729" y="10123"/>
                </a:lnTo>
                <a:lnTo>
                  <a:pt x="1680" y="10074"/>
                </a:lnTo>
                <a:lnTo>
                  <a:pt x="1656" y="10001"/>
                </a:lnTo>
                <a:lnTo>
                  <a:pt x="1631" y="9904"/>
                </a:lnTo>
                <a:lnTo>
                  <a:pt x="1631" y="9782"/>
                </a:lnTo>
                <a:lnTo>
                  <a:pt x="1704" y="9685"/>
                </a:lnTo>
                <a:lnTo>
                  <a:pt x="1875" y="9612"/>
                </a:lnTo>
                <a:lnTo>
                  <a:pt x="2045" y="9539"/>
                </a:lnTo>
                <a:lnTo>
                  <a:pt x="2361" y="9320"/>
                </a:lnTo>
                <a:lnTo>
                  <a:pt x="2994" y="8906"/>
                </a:lnTo>
                <a:lnTo>
                  <a:pt x="3918" y="8298"/>
                </a:lnTo>
                <a:lnTo>
                  <a:pt x="4356" y="8030"/>
                </a:lnTo>
                <a:lnTo>
                  <a:pt x="4527" y="7884"/>
                </a:lnTo>
                <a:lnTo>
                  <a:pt x="4697" y="7714"/>
                </a:lnTo>
                <a:lnTo>
                  <a:pt x="4721" y="7665"/>
                </a:lnTo>
                <a:lnTo>
                  <a:pt x="4697" y="7616"/>
                </a:lnTo>
                <a:lnTo>
                  <a:pt x="4648" y="7592"/>
                </a:lnTo>
                <a:lnTo>
                  <a:pt x="4624" y="7592"/>
                </a:lnTo>
                <a:lnTo>
                  <a:pt x="4381" y="7665"/>
                </a:lnTo>
                <a:lnTo>
                  <a:pt x="4186" y="7762"/>
                </a:lnTo>
                <a:lnTo>
                  <a:pt x="3772" y="8030"/>
                </a:lnTo>
                <a:lnTo>
                  <a:pt x="2824" y="8638"/>
                </a:lnTo>
                <a:lnTo>
                  <a:pt x="2215" y="8979"/>
                </a:lnTo>
                <a:lnTo>
                  <a:pt x="1899" y="9198"/>
                </a:lnTo>
                <a:lnTo>
                  <a:pt x="1607" y="9417"/>
                </a:lnTo>
                <a:lnTo>
                  <a:pt x="1534" y="9368"/>
                </a:lnTo>
                <a:lnTo>
                  <a:pt x="1437" y="9344"/>
                </a:lnTo>
                <a:lnTo>
                  <a:pt x="1339" y="9344"/>
                </a:lnTo>
                <a:lnTo>
                  <a:pt x="1242" y="9417"/>
                </a:lnTo>
                <a:lnTo>
                  <a:pt x="1169" y="9466"/>
                </a:lnTo>
                <a:lnTo>
                  <a:pt x="1096" y="9539"/>
                </a:lnTo>
                <a:lnTo>
                  <a:pt x="1023" y="9539"/>
                </a:lnTo>
                <a:lnTo>
                  <a:pt x="999" y="9490"/>
                </a:lnTo>
                <a:lnTo>
                  <a:pt x="974" y="9417"/>
                </a:lnTo>
                <a:lnTo>
                  <a:pt x="950" y="9344"/>
                </a:lnTo>
                <a:lnTo>
                  <a:pt x="974" y="9271"/>
                </a:lnTo>
                <a:lnTo>
                  <a:pt x="999" y="9222"/>
                </a:lnTo>
                <a:lnTo>
                  <a:pt x="1072" y="9174"/>
                </a:lnTo>
                <a:lnTo>
                  <a:pt x="1315" y="9174"/>
                </a:lnTo>
                <a:lnTo>
                  <a:pt x="1388" y="9125"/>
                </a:lnTo>
                <a:lnTo>
                  <a:pt x="1437" y="9028"/>
                </a:lnTo>
                <a:lnTo>
                  <a:pt x="1485" y="8955"/>
                </a:lnTo>
                <a:lnTo>
                  <a:pt x="1729" y="8857"/>
                </a:lnTo>
                <a:lnTo>
                  <a:pt x="1996" y="8736"/>
                </a:lnTo>
                <a:lnTo>
                  <a:pt x="2580" y="8468"/>
                </a:lnTo>
                <a:lnTo>
                  <a:pt x="3164" y="8200"/>
                </a:lnTo>
                <a:lnTo>
                  <a:pt x="3772" y="7860"/>
                </a:lnTo>
                <a:lnTo>
                  <a:pt x="4405" y="7495"/>
                </a:lnTo>
                <a:lnTo>
                  <a:pt x="4648" y="7373"/>
                </a:lnTo>
                <a:lnTo>
                  <a:pt x="4892" y="7227"/>
                </a:lnTo>
                <a:lnTo>
                  <a:pt x="5111" y="7032"/>
                </a:lnTo>
                <a:lnTo>
                  <a:pt x="5208" y="6935"/>
                </a:lnTo>
                <a:lnTo>
                  <a:pt x="5281" y="6838"/>
                </a:lnTo>
                <a:lnTo>
                  <a:pt x="5281" y="6789"/>
                </a:lnTo>
                <a:lnTo>
                  <a:pt x="5281" y="6765"/>
                </a:lnTo>
                <a:lnTo>
                  <a:pt x="5232" y="6740"/>
                </a:lnTo>
                <a:lnTo>
                  <a:pt x="5208" y="6740"/>
                </a:lnTo>
                <a:lnTo>
                  <a:pt x="5062" y="6765"/>
                </a:lnTo>
                <a:lnTo>
                  <a:pt x="4940" y="6813"/>
                </a:lnTo>
                <a:lnTo>
                  <a:pt x="4697" y="6935"/>
                </a:lnTo>
                <a:lnTo>
                  <a:pt x="4235" y="7227"/>
                </a:lnTo>
                <a:lnTo>
                  <a:pt x="3699" y="7543"/>
                </a:lnTo>
                <a:lnTo>
                  <a:pt x="3164" y="7835"/>
                </a:lnTo>
                <a:lnTo>
                  <a:pt x="2605" y="8127"/>
                </a:lnTo>
                <a:lnTo>
                  <a:pt x="2045" y="8395"/>
                </a:lnTo>
                <a:lnTo>
                  <a:pt x="1704" y="8541"/>
                </a:lnTo>
                <a:lnTo>
                  <a:pt x="1534" y="8590"/>
                </a:lnTo>
                <a:lnTo>
                  <a:pt x="1388" y="8687"/>
                </a:lnTo>
                <a:lnTo>
                  <a:pt x="1291" y="8638"/>
                </a:lnTo>
                <a:lnTo>
                  <a:pt x="1120" y="8614"/>
                </a:lnTo>
                <a:lnTo>
                  <a:pt x="974" y="8638"/>
                </a:lnTo>
                <a:lnTo>
                  <a:pt x="804" y="8614"/>
                </a:lnTo>
                <a:lnTo>
                  <a:pt x="682" y="8273"/>
                </a:lnTo>
                <a:lnTo>
                  <a:pt x="1047" y="8127"/>
                </a:lnTo>
                <a:lnTo>
                  <a:pt x="2142" y="7738"/>
                </a:lnTo>
                <a:lnTo>
                  <a:pt x="4332" y="6935"/>
                </a:lnTo>
                <a:lnTo>
                  <a:pt x="6327" y="6181"/>
                </a:lnTo>
                <a:lnTo>
                  <a:pt x="7422" y="5767"/>
                </a:lnTo>
                <a:lnTo>
                  <a:pt x="7690" y="5645"/>
                </a:lnTo>
                <a:lnTo>
                  <a:pt x="7787" y="5597"/>
                </a:lnTo>
                <a:lnTo>
                  <a:pt x="7909" y="5499"/>
                </a:lnTo>
                <a:lnTo>
                  <a:pt x="8079" y="5499"/>
                </a:lnTo>
                <a:lnTo>
                  <a:pt x="8055" y="5524"/>
                </a:lnTo>
                <a:lnTo>
                  <a:pt x="8055" y="5597"/>
                </a:lnTo>
                <a:lnTo>
                  <a:pt x="8079" y="5694"/>
                </a:lnTo>
                <a:lnTo>
                  <a:pt x="8128" y="5791"/>
                </a:lnTo>
                <a:lnTo>
                  <a:pt x="8201" y="5840"/>
                </a:lnTo>
                <a:lnTo>
                  <a:pt x="8639" y="6035"/>
                </a:lnTo>
                <a:lnTo>
                  <a:pt x="9101" y="6205"/>
                </a:lnTo>
                <a:lnTo>
                  <a:pt x="9564" y="6327"/>
                </a:lnTo>
                <a:lnTo>
                  <a:pt x="10050" y="6424"/>
                </a:lnTo>
                <a:lnTo>
                  <a:pt x="10537" y="6497"/>
                </a:lnTo>
                <a:lnTo>
                  <a:pt x="11023" y="6521"/>
                </a:lnTo>
                <a:lnTo>
                  <a:pt x="11510" y="6497"/>
                </a:lnTo>
                <a:lnTo>
                  <a:pt x="11997" y="6448"/>
                </a:lnTo>
                <a:lnTo>
                  <a:pt x="12459" y="6351"/>
                </a:lnTo>
                <a:lnTo>
                  <a:pt x="12921" y="6229"/>
                </a:lnTo>
                <a:lnTo>
                  <a:pt x="13384" y="6083"/>
                </a:lnTo>
                <a:lnTo>
                  <a:pt x="13870" y="5889"/>
                </a:lnTo>
                <a:lnTo>
                  <a:pt x="14308" y="5670"/>
                </a:lnTo>
                <a:lnTo>
                  <a:pt x="14722" y="5402"/>
                </a:lnTo>
                <a:lnTo>
                  <a:pt x="14917" y="5256"/>
                </a:lnTo>
                <a:lnTo>
                  <a:pt x="15111" y="5086"/>
                </a:lnTo>
                <a:lnTo>
                  <a:pt x="15257" y="4915"/>
                </a:lnTo>
                <a:lnTo>
                  <a:pt x="15403" y="4745"/>
                </a:lnTo>
                <a:lnTo>
                  <a:pt x="15452" y="4672"/>
                </a:lnTo>
                <a:lnTo>
                  <a:pt x="15452" y="4575"/>
                </a:lnTo>
                <a:lnTo>
                  <a:pt x="15428" y="4502"/>
                </a:lnTo>
                <a:lnTo>
                  <a:pt x="15379" y="4453"/>
                </a:lnTo>
                <a:lnTo>
                  <a:pt x="15306" y="4404"/>
                </a:lnTo>
                <a:lnTo>
                  <a:pt x="15233" y="4380"/>
                </a:lnTo>
                <a:lnTo>
                  <a:pt x="15160" y="4380"/>
                </a:lnTo>
                <a:lnTo>
                  <a:pt x="15063" y="4404"/>
                </a:lnTo>
                <a:lnTo>
                  <a:pt x="14746" y="4623"/>
                </a:lnTo>
                <a:lnTo>
                  <a:pt x="14406" y="4842"/>
                </a:lnTo>
                <a:lnTo>
                  <a:pt x="14089" y="5086"/>
                </a:lnTo>
                <a:lnTo>
                  <a:pt x="13749" y="5280"/>
                </a:lnTo>
                <a:lnTo>
                  <a:pt x="13359" y="5475"/>
                </a:lnTo>
                <a:lnTo>
                  <a:pt x="12970" y="5621"/>
                </a:lnTo>
                <a:lnTo>
                  <a:pt x="12581" y="5743"/>
                </a:lnTo>
                <a:lnTo>
                  <a:pt x="12167" y="5840"/>
                </a:lnTo>
                <a:lnTo>
                  <a:pt x="11729" y="5913"/>
                </a:lnTo>
                <a:lnTo>
                  <a:pt x="11291" y="5937"/>
                </a:lnTo>
                <a:lnTo>
                  <a:pt x="10853" y="5937"/>
                </a:lnTo>
                <a:lnTo>
                  <a:pt x="10415" y="5913"/>
                </a:lnTo>
                <a:lnTo>
                  <a:pt x="9977" y="5840"/>
                </a:lnTo>
                <a:lnTo>
                  <a:pt x="9539" y="5743"/>
                </a:lnTo>
                <a:lnTo>
                  <a:pt x="9126" y="5597"/>
                </a:lnTo>
                <a:lnTo>
                  <a:pt x="8712" y="5451"/>
                </a:lnTo>
                <a:lnTo>
                  <a:pt x="8785" y="5353"/>
                </a:lnTo>
                <a:lnTo>
                  <a:pt x="8858" y="5280"/>
                </a:lnTo>
                <a:lnTo>
                  <a:pt x="8907" y="5183"/>
                </a:lnTo>
                <a:lnTo>
                  <a:pt x="8931" y="5110"/>
                </a:lnTo>
                <a:lnTo>
                  <a:pt x="8931" y="5013"/>
                </a:lnTo>
                <a:lnTo>
                  <a:pt x="8882" y="4915"/>
                </a:lnTo>
                <a:lnTo>
                  <a:pt x="8834" y="4842"/>
                </a:lnTo>
                <a:lnTo>
                  <a:pt x="8761" y="4794"/>
                </a:lnTo>
                <a:lnTo>
                  <a:pt x="8688" y="4769"/>
                </a:lnTo>
                <a:lnTo>
                  <a:pt x="8566" y="4794"/>
                </a:lnTo>
                <a:lnTo>
                  <a:pt x="8323" y="4867"/>
                </a:lnTo>
                <a:lnTo>
                  <a:pt x="8201" y="4915"/>
                </a:lnTo>
                <a:lnTo>
                  <a:pt x="8055" y="4940"/>
                </a:lnTo>
                <a:lnTo>
                  <a:pt x="7933" y="4940"/>
                </a:lnTo>
                <a:lnTo>
                  <a:pt x="7812" y="4915"/>
                </a:lnTo>
                <a:lnTo>
                  <a:pt x="7714" y="4842"/>
                </a:lnTo>
                <a:lnTo>
                  <a:pt x="7617" y="4721"/>
                </a:lnTo>
                <a:lnTo>
                  <a:pt x="7617" y="4696"/>
                </a:lnTo>
                <a:lnTo>
                  <a:pt x="7641" y="4672"/>
                </a:lnTo>
                <a:lnTo>
                  <a:pt x="7714" y="4599"/>
                </a:lnTo>
                <a:lnTo>
                  <a:pt x="7812" y="4550"/>
                </a:lnTo>
                <a:lnTo>
                  <a:pt x="7958" y="4502"/>
                </a:lnTo>
                <a:lnTo>
                  <a:pt x="8250" y="4429"/>
                </a:lnTo>
                <a:lnTo>
                  <a:pt x="8420" y="4404"/>
                </a:lnTo>
                <a:lnTo>
                  <a:pt x="10269" y="3991"/>
                </a:lnTo>
                <a:lnTo>
                  <a:pt x="12118" y="3553"/>
                </a:lnTo>
                <a:lnTo>
                  <a:pt x="12970" y="3383"/>
                </a:lnTo>
                <a:lnTo>
                  <a:pt x="13189" y="3334"/>
                </a:lnTo>
                <a:lnTo>
                  <a:pt x="13408" y="3261"/>
                </a:lnTo>
                <a:lnTo>
                  <a:pt x="13603" y="3188"/>
                </a:lnTo>
                <a:lnTo>
                  <a:pt x="13773" y="3066"/>
                </a:lnTo>
                <a:lnTo>
                  <a:pt x="13846" y="2993"/>
                </a:lnTo>
                <a:lnTo>
                  <a:pt x="13846" y="2896"/>
                </a:lnTo>
                <a:lnTo>
                  <a:pt x="13895" y="2847"/>
                </a:lnTo>
                <a:lnTo>
                  <a:pt x="13895" y="2750"/>
                </a:lnTo>
                <a:lnTo>
                  <a:pt x="13895" y="2555"/>
                </a:lnTo>
                <a:lnTo>
                  <a:pt x="13919" y="2385"/>
                </a:lnTo>
                <a:lnTo>
                  <a:pt x="13943" y="2215"/>
                </a:lnTo>
                <a:lnTo>
                  <a:pt x="13992" y="2044"/>
                </a:lnTo>
                <a:lnTo>
                  <a:pt x="14065" y="1874"/>
                </a:lnTo>
                <a:lnTo>
                  <a:pt x="14138" y="1728"/>
                </a:lnTo>
                <a:lnTo>
                  <a:pt x="14211" y="1582"/>
                </a:lnTo>
                <a:lnTo>
                  <a:pt x="14333" y="1436"/>
                </a:lnTo>
                <a:lnTo>
                  <a:pt x="14552" y="1193"/>
                </a:lnTo>
                <a:lnTo>
                  <a:pt x="14844" y="974"/>
                </a:lnTo>
                <a:lnTo>
                  <a:pt x="15136" y="779"/>
                </a:lnTo>
                <a:lnTo>
                  <a:pt x="15476" y="657"/>
                </a:lnTo>
                <a:lnTo>
                  <a:pt x="15817" y="560"/>
                </a:lnTo>
                <a:lnTo>
                  <a:pt x="16158" y="511"/>
                </a:lnTo>
                <a:close/>
                <a:moveTo>
                  <a:pt x="16182" y="0"/>
                </a:moveTo>
                <a:lnTo>
                  <a:pt x="15817" y="49"/>
                </a:lnTo>
                <a:lnTo>
                  <a:pt x="15476" y="122"/>
                </a:lnTo>
                <a:lnTo>
                  <a:pt x="15136" y="268"/>
                </a:lnTo>
                <a:lnTo>
                  <a:pt x="14795" y="414"/>
                </a:lnTo>
                <a:lnTo>
                  <a:pt x="14503" y="633"/>
                </a:lnTo>
                <a:lnTo>
                  <a:pt x="14235" y="852"/>
                </a:lnTo>
                <a:lnTo>
                  <a:pt x="13992" y="1120"/>
                </a:lnTo>
                <a:lnTo>
                  <a:pt x="13797" y="1387"/>
                </a:lnTo>
                <a:lnTo>
                  <a:pt x="13651" y="1704"/>
                </a:lnTo>
                <a:lnTo>
                  <a:pt x="13530" y="2044"/>
                </a:lnTo>
                <a:lnTo>
                  <a:pt x="13505" y="2215"/>
                </a:lnTo>
                <a:lnTo>
                  <a:pt x="13481" y="2385"/>
                </a:lnTo>
                <a:lnTo>
                  <a:pt x="13481" y="2580"/>
                </a:lnTo>
                <a:lnTo>
                  <a:pt x="13481" y="2750"/>
                </a:lnTo>
                <a:lnTo>
                  <a:pt x="13481" y="2774"/>
                </a:lnTo>
                <a:lnTo>
                  <a:pt x="13238" y="2799"/>
                </a:lnTo>
                <a:lnTo>
                  <a:pt x="12994" y="2847"/>
                </a:lnTo>
                <a:lnTo>
                  <a:pt x="12532" y="2945"/>
                </a:lnTo>
                <a:lnTo>
                  <a:pt x="11802" y="3115"/>
                </a:lnTo>
                <a:lnTo>
                  <a:pt x="11048" y="3261"/>
                </a:lnTo>
                <a:lnTo>
                  <a:pt x="8104" y="3918"/>
                </a:lnTo>
                <a:lnTo>
                  <a:pt x="7885" y="3967"/>
                </a:lnTo>
                <a:lnTo>
                  <a:pt x="7666" y="4015"/>
                </a:lnTo>
                <a:lnTo>
                  <a:pt x="7447" y="4113"/>
                </a:lnTo>
                <a:lnTo>
                  <a:pt x="7276" y="4210"/>
                </a:lnTo>
                <a:lnTo>
                  <a:pt x="7203" y="4283"/>
                </a:lnTo>
                <a:lnTo>
                  <a:pt x="7130" y="4356"/>
                </a:lnTo>
                <a:lnTo>
                  <a:pt x="7082" y="4429"/>
                </a:lnTo>
                <a:lnTo>
                  <a:pt x="7057" y="4526"/>
                </a:lnTo>
                <a:lnTo>
                  <a:pt x="7033" y="4623"/>
                </a:lnTo>
                <a:lnTo>
                  <a:pt x="7033" y="4721"/>
                </a:lnTo>
                <a:lnTo>
                  <a:pt x="7057" y="4842"/>
                </a:lnTo>
                <a:lnTo>
                  <a:pt x="7106" y="4988"/>
                </a:lnTo>
                <a:lnTo>
                  <a:pt x="7155" y="5086"/>
                </a:lnTo>
                <a:lnTo>
                  <a:pt x="7228" y="5183"/>
                </a:lnTo>
                <a:lnTo>
                  <a:pt x="7301" y="5280"/>
                </a:lnTo>
                <a:lnTo>
                  <a:pt x="7374" y="5329"/>
                </a:lnTo>
                <a:lnTo>
                  <a:pt x="7057" y="5451"/>
                </a:lnTo>
                <a:lnTo>
                  <a:pt x="6765" y="5572"/>
                </a:lnTo>
                <a:lnTo>
                  <a:pt x="6035" y="5816"/>
                </a:lnTo>
                <a:lnTo>
                  <a:pt x="5305" y="6059"/>
                </a:lnTo>
                <a:lnTo>
                  <a:pt x="2191" y="7154"/>
                </a:lnTo>
                <a:lnTo>
                  <a:pt x="731" y="7689"/>
                </a:lnTo>
                <a:lnTo>
                  <a:pt x="512" y="7762"/>
                </a:lnTo>
                <a:lnTo>
                  <a:pt x="342" y="7860"/>
                </a:lnTo>
                <a:lnTo>
                  <a:pt x="196" y="8006"/>
                </a:lnTo>
                <a:lnTo>
                  <a:pt x="123" y="8079"/>
                </a:lnTo>
                <a:lnTo>
                  <a:pt x="74" y="8176"/>
                </a:lnTo>
                <a:lnTo>
                  <a:pt x="25" y="8322"/>
                </a:lnTo>
                <a:lnTo>
                  <a:pt x="1" y="8468"/>
                </a:lnTo>
                <a:lnTo>
                  <a:pt x="1" y="8565"/>
                </a:lnTo>
                <a:lnTo>
                  <a:pt x="50" y="8687"/>
                </a:lnTo>
                <a:lnTo>
                  <a:pt x="123" y="8784"/>
                </a:lnTo>
                <a:lnTo>
                  <a:pt x="196" y="8857"/>
                </a:lnTo>
                <a:lnTo>
                  <a:pt x="293" y="8930"/>
                </a:lnTo>
                <a:lnTo>
                  <a:pt x="415" y="9003"/>
                </a:lnTo>
                <a:lnTo>
                  <a:pt x="366" y="9125"/>
                </a:lnTo>
                <a:lnTo>
                  <a:pt x="317" y="9271"/>
                </a:lnTo>
                <a:lnTo>
                  <a:pt x="317" y="9417"/>
                </a:lnTo>
                <a:lnTo>
                  <a:pt x="317" y="9563"/>
                </a:lnTo>
                <a:lnTo>
                  <a:pt x="366" y="9685"/>
                </a:lnTo>
                <a:lnTo>
                  <a:pt x="415" y="9782"/>
                </a:lnTo>
                <a:lnTo>
                  <a:pt x="488" y="9879"/>
                </a:lnTo>
                <a:lnTo>
                  <a:pt x="561" y="9952"/>
                </a:lnTo>
                <a:lnTo>
                  <a:pt x="682" y="10001"/>
                </a:lnTo>
                <a:lnTo>
                  <a:pt x="780" y="10025"/>
                </a:lnTo>
                <a:lnTo>
                  <a:pt x="901" y="10050"/>
                </a:lnTo>
                <a:lnTo>
                  <a:pt x="1023" y="10050"/>
                </a:lnTo>
                <a:lnTo>
                  <a:pt x="1047" y="10196"/>
                </a:lnTo>
                <a:lnTo>
                  <a:pt x="1096" y="10317"/>
                </a:lnTo>
                <a:lnTo>
                  <a:pt x="1193" y="10415"/>
                </a:lnTo>
                <a:lnTo>
                  <a:pt x="1315" y="10512"/>
                </a:lnTo>
                <a:lnTo>
                  <a:pt x="1412" y="10561"/>
                </a:lnTo>
                <a:lnTo>
                  <a:pt x="1534" y="10609"/>
                </a:lnTo>
                <a:lnTo>
                  <a:pt x="1656" y="10658"/>
                </a:lnTo>
                <a:lnTo>
                  <a:pt x="1996" y="10658"/>
                </a:lnTo>
                <a:lnTo>
                  <a:pt x="2240" y="10609"/>
                </a:lnTo>
                <a:lnTo>
                  <a:pt x="2459" y="10536"/>
                </a:lnTo>
                <a:lnTo>
                  <a:pt x="2702" y="10415"/>
                </a:lnTo>
                <a:lnTo>
                  <a:pt x="3140" y="10196"/>
                </a:lnTo>
                <a:lnTo>
                  <a:pt x="3578" y="9928"/>
                </a:lnTo>
                <a:lnTo>
                  <a:pt x="4040" y="9636"/>
                </a:lnTo>
                <a:lnTo>
                  <a:pt x="4478" y="9320"/>
                </a:lnTo>
                <a:lnTo>
                  <a:pt x="4892" y="9003"/>
                </a:lnTo>
                <a:lnTo>
                  <a:pt x="5305" y="8663"/>
                </a:lnTo>
                <a:lnTo>
                  <a:pt x="5719" y="8298"/>
                </a:lnTo>
                <a:lnTo>
                  <a:pt x="6108" y="7933"/>
                </a:lnTo>
                <a:lnTo>
                  <a:pt x="6473" y="7543"/>
                </a:lnTo>
                <a:lnTo>
                  <a:pt x="6717" y="7787"/>
                </a:lnTo>
                <a:lnTo>
                  <a:pt x="7009" y="8030"/>
                </a:lnTo>
                <a:lnTo>
                  <a:pt x="7325" y="8200"/>
                </a:lnTo>
                <a:lnTo>
                  <a:pt x="7641" y="8371"/>
                </a:lnTo>
                <a:lnTo>
                  <a:pt x="7982" y="8517"/>
                </a:lnTo>
                <a:lnTo>
                  <a:pt x="8347" y="8614"/>
                </a:lnTo>
                <a:lnTo>
                  <a:pt x="9053" y="8809"/>
                </a:lnTo>
                <a:lnTo>
                  <a:pt x="10221" y="9101"/>
                </a:lnTo>
                <a:lnTo>
                  <a:pt x="10829" y="9198"/>
                </a:lnTo>
                <a:lnTo>
                  <a:pt x="11413" y="9295"/>
                </a:lnTo>
                <a:lnTo>
                  <a:pt x="11364" y="9368"/>
                </a:lnTo>
                <a:lnTo>
                  <a:pt x="11291" y="9758"/>
                </a:lnTo>
                <a:lnTo>
                  <a:pt x="11194" y="10147"/>
                </a:lnTo>
                <a:lnTo>
                  <a:pt x="11145" y="10536"/>
                </a:lnTo>
                <a:lnTo>
                  <a:pt x="11121" y="10926"/>
                </a:lnTo>
                <a:lnTo>
                  <a:pt x="11121" y="10999"/>
                </a:lnTo>
                <a:lnTo>
                  <a:pt x="11169" y="11072"/>
                </a:lnTo>
                <a:lnTo>
                  <a:pt x="11218" y="11096"/>
                </a:lnTo>
                <a:lnTo>
                  <a:pt x="11291" y="11096"/>
                </a:lnTo>
                <a:lnTo>
                  <a:pt x="11340" y="11169"/>
                </a:lnTo>
                <a:lnTo>
                  <a:pt x="11388" y="11218"/>
                </a:lnTo>
                <a:lnTo>
                  <a:pt x="11534" y="11291"/>
                </a:lnTo>
                <a:lnTo>
                  <a:pt x="11729" y="11388"/>
                </a:lnTo>
                <a:lnTo>
                  <a:pt x="11826" y="11437"/>
                </a:lnTo>
                <a:lnTo>
                  <a:pt x="11972" y="11437"/>
                </a:lnTo>
                <a:lnTo>
                  <a:pt x="12021" y="11412"/>
                </a:lnTo>
                <a:lnTo>
                  <a:pt x="12070" y="11364"/>
                </a:lnTo>
                <a:lnTo>
                  <a:pt x="12070" y="11339"/>
                </a:lnTo>
                <a:lnTo>
                  <a:pt x="12070" y="11218"/>
                </a:lnTo>
                <a:lnTo>
                  <a:pt x="12045" y="11193"/>
                </a:lnTo>
                <a:lnTo>
                  <a:pt x="11997" y="11145"/>
                </a:lnTo>
                <a:lnTo>
                  <a:pt x="11851" y="11072"/>
                </a:lnTo>
                <a:lnTo>
                  <a:pt x="11705" y="10999"/>
                </a:lnTo>
                <a:lnTo>
                  <a:pt x="11632" y="10974"/>
                </a:lnTo>
                <a:lnTo>
                  <a:pt x="11997" y="10877"/>
                </a:lnTo>
                <a:lnTo>
                  <a:pt x="12094" y="10828"/>
                </a:lnTo>
                <a:lnTo>
                  <a:pt x="12118" y="10780"/>
                </a:lnTo>
                <a:lnTo>
                  <a:pt x="12143" y="10707"/>
                </a:lnTo>
                <a:lnTo>
                  <a:pt x="12143" y="10634"/>
                </a:lnTo>
                <a:lnTo>
                  <a:pt x="12118" y="10561"/>
                </a:lnTo>
                <a:lnTo>
                  <a:pt x="12070" y="10512"/>
                </a:lnTo>
                <a:lnTo>
                  <a:pt x="11997" y="10488"/>
                </a:lnTo>
                <a:lnTo>
                  <a:pt x="11899" y="10488"/>
                </a:lnTo>
                <a:lnTo>
                  <a:pt x="11753" y="10512"/>
                </a:lnTo>
                <a:lnTo>
                  <a:pt x="11510" y="10585"/>
                </a:lnTo>
                <a:lnTo>
                  <a:pt x="11559" y="10366"/>
                </a:lnTo>
                <a:lnTo>
                  <a:pt x="11583" y="10147"/>
                </a:lnTo>
                <a:lnTo>
                  <a:pt x="11632" y="9952"/>
                </a:lnTo>
                <a:lnTo>
                  <a:pt x="11705" y="9758"/>
                </a:lnTo>
                <a:lnTo>
                  <a:pt x="11826" y="9393"/>
                </a:lnTo>
                <a:lnTo>
                  <a:pt x="11826" y="9368"/>
                </a:lnTo>
                <a:lnTo>
                  <a:pt x="11899" y="9368"/>
                </a:lnTo>
                <a:lnTo>
                  <a:pt x="11924" y="9539"/>
                </a:lnTo>
                <a:lnTo>
                  <a:pt x="11972" y="9733"/>
                </a:lnTo>
                <a:lnTo>
                  <a:pt x="12094" y="10074"/>
                </a:lnTo>
                <a:lnTo>
                  <a:pt x="12216" y="10415"/>
                </a:lnTo>
                <a:lnTo>
                  <a:pt x="12337" y="10731"/>
                </a:lnTo>
                <a:lnTo>
                  <a:pt x="12337" y="10780"/>
                </a:lnTo>
                <a:lnTo>
                  <a:pt x="12386" y="10853"/>
                </a:lnTo>
                <a:lnTo>
                  <a:pt x="12435" y="10926"/>
                </a:lnTo>
                <a:lnTo>
                  <a:pt x="12605" y="11047"/>
                </a:lnTo>
                <a:lnTo>
                  <a:pt x="12800" y="11193"/>
                </a:lnTo>
                <a:lnTo>
                  <a:pt x="13019" y="11291"/>
                </a:lnTo>
                <a:lnTo>
                  <a:pt x="13116" y="11315"/>
                </a:lnTo>
                <a:lnTo>
                  <a:pt x="13189" y="11315"/>
                </a:lnTo>
                <a:lnTo>
                  <a:pt x="13238" y="11266"/>
                </a:lnTo>
                <a:lnTo>
                  <a:pt x="13286" y="11218"/>
                </a:lnTo>
                <a:lnTo>
                  <a:pt x="13311" y="11169"/>
                </a:lnTo>
                <a:lnTo>
                  <a:pt x="13311" y="11096"/>
                </a:lnTo>
                <a:lnTo>
                  <a:pt x="13286" y="11023"/>
                </a:lnTo>
                <a:lnTo>
                  <a:pt x="13213" y="10950"/>
                </a:lnTo>
                <a:lnTo>
                  <a:pt x="13116" y="10901"/>
                </a:lnTo>
                <a:lnTo>
                  <a:pt x="13457" y="10901"/>
                </a:lnTo>
                <a:lnTo>
                  <a:pt x="13603" y="10877"/>
                </a:lnTo>
                <a:lnTo>
                  <a:pt x="13676" y="10853"/>
                </a:lnTo>
                <a:lnTo>
                  <a:pt x="13724" y="10804"/>
                </a:lnTo>
                <a:lnTo>
                  <a:pt x="13773" y="10731"/>
                </a:lnTo>
                <a:lnTo>
                  <a:pt x="13773" y="10658"/>
                </a:lnTo>
                <a:lnTo>
                  <a:pt x="13773" y="10609"/>
                </a:lnTo>
                <a:lnTo>
                  <a:pt x="13724" y="10536"/>
                </a:lnTo>
                <a:lnTo>
                  <a:pt x="13676" y="10488"/>
                </a:lnTo>
                <a:lnTo>
                  <a:pt x="13627" y="10463"/>
                </a:lnTo>
                <a:lnTo>
                  <a:pt x="13481" y="10439"/>
                </a:lnTo>
                <a:lnTo>
                  <a:pt x="13019" y="10439"/>
                </a:lnTo>
                <a:lnTo>
                  <a:pt x="12824" y="10463"/>
                </a:lnTo>
                <a:lnTo>
                  <a:pt x="12556" y="9831"/>
                </a:lnTo>
                <a:lnTo>
                  <a:pt x="12410" y="9417"/>
                </a:lnTo>
                <a:lnTo>
                  <a:pt x="12848" y="9441"/>
                </a:lnTo>
                <a:lnTo>
                  <a:pt x="13189" y="9417"/>
                </a:lnTo>
                <a:lnTo>
                  <a:pt x="13554" y="9417"/>
                </a:lnTo>
                <a:lnTo>
                  <a:pt x="13895" y="9368"/>
                </a:lnTo>
                <a:lnTo>
                  <a:pt x="14211" y="9295"/>
                </a:lnTo>
                <a:lnTo>
                  <a:pt x="14552" y="9222"/>
                </a:lnTo>
                <a:lnTo>
                  <a:pt x="14868" y="9125"/>
                </a:lnTo>
                <a:lnTo>
                  <a:pt x="15184" y="9003"/>
                </a:lnTo>
                <a:lnTo>
                  <a:pt x="15476" y="8882"/>
                </a:lnTo>
                <a:lnTo>
                  <a:pt x="15768" y="8736"/>
                </a:lnTo>
                <a:lnTo>
                  <a:pt x="16036" y="8565"/>
                </a:lnTo>
                <a:lnTo>
                  <a:pt x="16304" y="8371"/>
                </a:lnTo>
                <a:lnTo>
                  <a:pt x="16571" y="8152"/>
                </a:lnTo>
                <a:lnTo>
                  <a:pt x="16790" y="7933"/>
                </a:lnTo>
                <a:lnTo>
                  <a:pt x="17034" y="7689"/>
                </a:lnTo>
                <a:lnTo>
                  <a:pt x="17228" y="7422"/>
                </a:lnTo>
                <a:lnTo>
                  <a:pt x="17423" y="7154"/>
                </a:lnTo>
                <a:lnTo>
                  <a:pt x="17545" y="7105"/>
                </a:lnTo>
                <a:lnTo>
                  <a:pt x="17666" y="7057"/>
                </a:lnTo>
                <a:lnTo>
                  <a:pt x="17691" y="7008"/>
                </a:lnTo>
                <a:lnTo>
                  <a:pt x="17691" y="6959"/>
                </a:lnTo>
                <a:lnTo>
                  <a:pt x="17666" y="6911"/>
                </a:lnTo>
                <a:lnTo>
                  <a:pt x="17642" y="6862"/>
                </a:lnTo>
                <a:lnTo>
                  <a:pt x="17593" y="6862"/>
                </a:lnTo>
                <a:lnTo>
                  <a:pt x="17739" y="6619"/>
                </a:lnTo>
                <a:lnTo>
                  <a:pt x="17837" y="6351"/>
                </a:lnTo>
                <a:lnTo>
                  <a:pt x="18007" y="5937"/>
                </a:lnTo>
                <a:lnTo>
                  <a:pt x="18129" y="5524"/>
                </a:lnTo>
                <a:lnTo>
                  <a:pt x="18226" y="5086"/>
                </a:lnTo>
                <a:lnTo>
                  <a:pt x="18323" y="4672"/>
                </a:lnTo>
                <a:lnTo>
                  <a:pt x="18396" y="4234"/>
                </a:lnTo>
                <a:lnTo>
                  <a:pt x="18445" y="3796"/>
                </a:lnTo>
                <a:lnTo>
                  <a:pt x="18518" y="2920"/>
                </a:lnTo>
                <a:lnTo>
                  <a:pt x="18542" y="2653"/>
                </a:lnTo>
                <a:lnTo>
                  <a:pt x="18786" y="2774"/>
                </a:lnTo>
                <a:lnTo>
                  <a:pt x="19029" y="2872"/>
                </a:lnTo>
                <a:lnTo>
                  <a:pt x="19150" y="2896"/>
                </a:lnTo>
                <a:lnTo>
                  <a:pt x="19223" y="2872"/>
                </a:lnTo>
                <a:lnTo>
                  <a:pt x="19296" y="2799"/>
                </a:lnTo>
                <a:lnTo>
                  <a:pt x="19345" y="2726"/>
                </a:lnTo>
                <a:lnTo>
                  <a:pt x="19369" y="2628"/>
                </a:lnTo>
                <a:lnTo>
                  <a:pt x="19369" y="2531"/>
                </a:lnTo>
                <a:lnTo>
                  <a:pt x="19321" y="2434"/>
                </a:lnTo>
                <a:lnTo>
                  <a:pt x="19248" y="2361"/>
                </a:lnTo>
                <a:lnTo>
                  <a:pt x="19102" y="2288"/>
                </a:lnTo>
                <a:lnTo>
                  <a:pt x="18956" y="2215"/>
                </a:lnTo>
                <a:lnTo>
                  <a:pt x="18737" y="2117"/>
                </a:lnTo>
                <a:lnTo>
                  <a:pt x="18980" y="2020"/>
                </a:lnTo>
                <a:lnTo>
                  <a:pt x="19199" y="1947"/>
                </a:lnTo>
                <a:lnTo>
                  <a:pt x="19394" y="1874"/>
                </a:lnTo>
                <a:lnTo>
                  <a:pt x="19588" y="1801"/>
                </a:lnTo>
                <a:lnTo>
                  <a:pt x="19661" y="1728"/>
                </a:lnTo>
                <a:lnTo>
                  <a:pt x="19710" y="1655"/>
                </a:lnTo>
                <a:lnTo>
                  <a:pt x="19734" y="1582"/>
                </a:lnTo>
                <a:lnTo>
                  <a:pt x="19686" y="1460"/>
                </a:lnTo>
                <a:lnTo>
                  <a:pt x="19637" y="1387"/>
                </a:lnTo>
                <a:lnTo>
                  <a:pt x="19540" y="1339"/>
                </a:lnTo>
                <a:lnTo>
                  <a:pt x="19442" y="1314"/>
                </a:lnTo>
                <a:lnTo>
                  <a:pt x="19321" y="1314"/>
                </a:lnTo>
                <a:lnTo>
                  <a:pt x="19102" y="1363"/>
                </a:lnTo>
                <a:lnTo>
                  <a:pt x="18883" y="1436"/>
                </a:lnTo>
                <a:lnTo>
                  <a:pt x="18688" y="1509"/>
                </a:lnTo>
                <a:lnTo>
                  <a:pt x="18494" y="1606"/>
                </a:lnTo>
                <a:lnTo>
                  <a:pt x="18445" y="1412"/>
                </a:lnTo>
                <a:lnTo>
                  <a:pt x="18396" y="1217"/>
                </a:lnTo>
                <a:lnTo>
                  <a:pt x="18323" y="1022"/>
                </a:lnTo>
                <a:lnTo>
                  <a:pt x="18202" y="852"/>
                </a:lnTo>
                <a:lnTo>
                  <a:pt x="18080" y="682"/>
                </a:lnTo>
                <a:lnTo>
                  <a:pt x="17934" y="511"/>
                </a:lnTo>
                <a:lnTo>
                  <a:pt x="17764" y="390"/>
                </a:lnTo>
                <a:lnTo>
                  <a:pt x="17545" y="268"/>
                </a:lnTo>
                <a:lnTo>
                  <a:pt x="17228" y="122"/>
                </a:lnTo>
                <a:lnTo>
                  <a:pt x="16888" y="25"/>
                </a:lnTo>
                <a:lnTo>
                  <a:pt x="165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77363" y="26189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971600" y="836712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i="1" dirty="0" smtClean="0">
                <a:latin typeface="TH SarabunPSK" pitchFamily="34" charset="-34"/>
                <a:cs typeface="TH SarabunPSK" pitchFamily="34" charset="-34"/>
              </a:rPr>
              <a:t>ภาพ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การทดลองที่ 2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แสดงรัศมีการแผ่กระจายของวัตถุกับชุดวัตถุที่แตกต่างกันคือ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S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D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จากรูปแสดงให้เห็นภาพสไลด์บางๆ ในแนวทแยงมุมที่อยู่ตรงกลางจากเม็ด128 ชิ้นที่ตั้งฉากกับแกนหลอด   </a:t>
            </a:r>
          </a:p>
          <a:p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  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164" y="2204864"/>
            <a:ext cx="5972175" cy="43815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79512" y="23153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7928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850221" y="3627524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i="1" dirty="0" smtClean="0">
                <a:latin typeface="TH SarabunPSK" pitchFamily="34" charset="-34"/>
                <a:cs typeface="TH SarabunPSK" pitchFamily="34" charset="-34"/>
              </a:rPr>
              <a:t>ภาพ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การทดลองที่ 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a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แสดงให้เห็นการผสมกันแบบไม่มีการแยกในหลอด ซึ่งมีมัสตาร์ดสีน้ำตาลและผลึกน้ำตาลอยู่ในปริมาณที่เท่ากัน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: S = 1.1± 0.2 , d = 0.8 ± 0.2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หลังจากนั้นหมุนหลอด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รอบ เม็ดจะผสมกันเป็นอย่างดีใน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หลอด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836712"/>
            <a:ext cx="3933601" cy="279081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53510" y="18864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043608" y="4221088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ภาพการทดลองที่ 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b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แสดงให้เห็นถึงการแยกของวัตถุที่มีขนาดใกล้เคียงกันแต่ความหนาแน่นต่างกันโดยใช้ลูกปัดแก้วและมัสตาร์ดสีน้ำตาล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: s = 1.1 ± 0.2 , d = 1.4 ± 0.2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โดยที่ลูกปัดแก้วจะไปอยู่ที่ศูนย์กลางของภาชนะ</a:t>
            </a:r>
            <a:endParaRPr lang="th-TH" sz="2800" dirty="0"/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96" y="1042243"/>
            <a:ext cx="4539224" cy="31788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52453" y="2133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590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166320" y="3789040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i="1" dirty="0" smtClean="0">
                <a:latin typeface="TH SarabunPSK" pitchFamily="34" charset="-34"/>
                <a:cs typeface="TH SarabunPSK" pitchFamily="34" charset="-34"/>
              </a:rPr>
              <a:t>ภาพ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การทดลองที่ 2 (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C)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แสดงให้เห็นถึง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อัตราส่วนความหนาแน่นและ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ขนาดที่แตกต่างกันเป็นที่น่าแปลกใจที่มันผสมกันและไม่เกิดการแยก แต่ในทางกลับกัน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 ภาพการทดลองที่ 2 (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D)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แสดงให้เห็นถึงอัตราส่วนความหนาแน่นเดียวกัน แต่ขนาดแตกต่างกัน คือมัสตาร์ดสีเหลืองขนาดใหญ่และลูกปัดแก้วขนาดเล็ก: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s =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0.8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±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0.1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เกิดการแยกย้ายมัสตาร์ดขนาดใหญ่จะออกด้านนอก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และลูกปัดแก้วขนาดเล็ก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กว่า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จะ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เกิดการแยกจากกันไปอยู่ภายใน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30774"/>
            <a:ext cx="3653785" cy="25922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930774"/>
            <a:ext cx="3554825" cy="25922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3492" y="23843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8192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Nathanie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308</Words>
  <Application>Microsoft Office PowerPoint</Application>
  <PresentationFormat>นำเสนอทางหน้าจอ (4:3)</PresentationFormat>
  <Paragraphs>31</Paragraphs>
  <Slides>10</Slides>
  <Notes>7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Nathaniel template</vt:lpstr>
      <vt:lpstr>Pattern formation during mixing and segregation of flowing granular materials. รูปแบบการก่อตัวของการผสมและการแยกกันของวัสดุเม็ด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 formation during mixing and segregation of flowing granular materials. รูปแบบการก่อตัวของการผสมและการแยกกันของวัสดุเม็ด</dc:title>
  <dc:creator>fangkhaw</dc:creator>
  <cp:lastModifiedBy>fangkhaw</cp:lastModifiedBy>
  <cp:revision>15</cp:revision>
  <dcterms:modified xsi:type="dcterms:W3CDTF">2016-09-07T10:23:48Z</dcterms:modified>
</cp:coreProperties>
</file>