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02E-B05D-4BF8-8775-EB13A8672063}" type="datetimeFigureOut">
              <a:rPr lang="th-TH" smtClean="0"/>
              <a:t>18/08/54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A655-C0DC-467F-8830-BEF6747F0D9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02E-B05D-4BF8-8775-EB13A8672063}" type="datetimeFigureOut">
              <a:rPr lang="th-TH" smtClean="0"/>
              <a:t>18/08/54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A655-C0DC-467F-8830-BEF6747F0D9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02E-B05D-4BF8-8775-EB13A8672063}" type="datetimeFigureOut">
              <a:rPr lang="th-TH" smtClean="0"/>
              <a:t>18/08/54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A655-C0DC-467F-8830-BEF6747F0D9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02E-B05D-4BF8-8775-EB13A8672063}" type="datetimeFigureOut">
              <a:rPr lang="th-TH" smtClean="0"/>
              <a:t>18/08/54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A655-C0DC-467F-8830-BEF6747F0D9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02E-B05D-4BF8-8775-EB13A8672063}" type="datetimeFigureOut">
              <a:rPr lang="th-TH" smtClean="0"/>
              <a:t>18/08/54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A655-C0DC-467F-8830-BEF6747F0D9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02E-B05D-4BF8-8775-EB13A8672063}" type="datetimeFigureOut">
              <a:rPr lang="th-TH" smtClean="0"/>
              <a:t>18/08/54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A655-C0DC-467F-8830-BEF6747F0D9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02E-B05D-4BF8-8775-EB13A8672063}" type="datetimeFigureOut">
              <a:rPr lang="th-TH" smtClean="0"/>
              <a:t>18/08/54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A655-C0DC-467F-8830-BEF6747F0D9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02E-B05D-4BF8-8775-EB13A8672063}" type="datetimeFigureOut">
              <a:rPr lang="th-TH" smtClean="0"/>
              <a:t>18/08/54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A655-C0DC-467F-8830-BEF6747F0D9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02E-B05D-4BF8-8775-EB13A8672063}" type="datetimeFigureOut">
              <a:rPr lang="th-TH" smtClean="0"/>
              <a:t>18/08/54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A655-C0DC-467F-8830-BEF6747F0D9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02E-B05D-4BF8-8775-EB13A8672063}" type="datetimeFigureOut">
              <a:rPr lang="th-TH" smtClean="0"/>
              <a:t>18/08/54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A655-C0DC-467F-8830-BEF6747F0D9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02E-B05D-4BF8-8775-EB13A8672063}" type="datetimeFigureOut">
              <a:rPr lang="th-TH" smtClean="0"/>
              <a:t>18/08/54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A655-C0DC-467F-8830-BEF6747F0D9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9C02E-B05D-4BF8-8775-EB13A8672063}" type="datetimeFigureOut">
              <a:rPr lang="th-TH" smtClean="0"/>
              <a:t>18/08/54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6A655-C0DC-467F-8830-BEF6747F0D9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การ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</a:t>
            </a:r>
            <a:r>
              <a:rPr lang="th-TH" dirty="0" smtClean="0"/>
              <a:t>ค่า </a:t>
            </a:r>
            <a:r>
              <a:rPr lang="en-US" dirty="0" err="1" smtClean="0"/>
              <a:t>rc.conf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ee</a:t>
            </a:r>
            <a:r>
              <a:rPr lang="en-US" sz="4400" dirty="0" smtClean="0"/>
              <a:t> /etc/</a:t>
            </a:r>
            <a:r>
              <a:rPr lang="en-US" sz="4400" dirty="0" err="1" smtClean="0"/>
              <a:t>rc.conf</a:t>
            </a:r>
            <a:endParaRPr lang="en-US" sz="4400" dirty="0" smtClean="0"/>
          </a:p>
          <a:p>
            <a:r>
              <a:rPr lang="th-TH" sz="4400" dirty="0" smtClean="0"/>
              <a:t>แก้ไขค่า </a:t>
            </a:r>
            <a:r>
              <a:rPr lang="en-US" sz="4400" dirty="0" smtClean="0"/>
              <a:t>ifconfig_em0 = “DHCP”</a:t>
            </a:r>
            <a:endParaRPr lang="th-TH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2331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เปลี่ยนค่าตามภาพ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08742"/>
            <a:ext cx="8583354" cy="574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ลูกศรซ้าย 4"/>
          <p:cNvSpPr/>
          <p:nvPr/>
        </p:nvSpPr>
        <p:spPr>
          <a:xfrm>
            <a:off x="3635896" y="3861048"/>
            <a:ext cx="1008112" cy="36004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ซ้าย 5"/>
          <p:cNvSpPr/>
          <p:nvPr/>
        </p:nvSpPr>
        <p:spPr>
          <a:xfrm>
            <a:off x="2627784" y="4509120"/>
            <a:ext cx="1008112" cy="360040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Reboot </a:t>
            </a:r>
            <a:r>
              <a:rPr lang="th-TH" dirty="0" smtClean="0"/>
              <a:t>และ ทดสอบ </a:t>
            </a:r>
            <a:r>
              <a:rPr lang="en-US" dirty="0" smtClean="0"/>
              <a:t>ping </a:t>
            </a:r>
            <a:endParaRPr 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954" y="1196752"/>
            <a:ext cx="10282742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23</Words>
  <Application>Microsoft Office PowerPoint</Application>
  <PresentationFormat>นำเสนอทางหน้าจอ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การ config ค่า rc.conf</vt:lpstr>
      <vt:lpstr>คำสั่ง</vt:lpstr>
      <vt:lpstr>ภาพนิ่ง 3</vt:lpstr>
      <vt:lpstr>เปลี่ยนค่าตามภาพ</vt:lpstr>
      <vt:lpstr>Reboot และ ทดสอบ ping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 config ค่า rc.conf</dc:title>
  <dc:creator>าา</dc:creator>
  <cp:lastModifiedBy>าา</cp:lastModifiedBy>
  <cp:revision>2</cp:revision>
  <dcterms:created xsi:type="dcterms:W3CDTF">2011-08-18T06:11:58Z</dcterms:created>
  <dcterms:modified xsi:type="dcterms:W3CDTF">2011-08-18T08:03:10Z</dcterms:modified>
</cp:coreProperties>
</file>